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0" r:id="rId6"/>
    <p:sldId id="266" r:id="rId7"/>
    <p:sldId id="268" r:id="rId8"/>
    <p:sldId id="261" r:id="rId9"/>
    <p:sldId id="269" r:id="rId10"/>
    <p:sldId id="270" r:id="rId11"/>
    <p:sldId id="271" r:id="rId12"/>
    <p:sldId id="272" r:id="rId13"/>
    <p:sldId id="273" r:id="rId14"/>
    <p:sldId id="274" r:id="rId15"/>
    <p:sldId id="275" r:id="rId16"/>
    <p:sldId id="276" r:id="rId17"/>
    <p:sldId id="277" r:id="rId18"/>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anne Stokkereit Aasen" initials="MSA" lastIdx="2" clrIdx="0">
    <p:extLst>
      <p:ext uri="{19B8F6BF-5375-455C-9EA6-DF929625EA0E}">
        <p15:presenceInfo xmlns:p15="http://schemas.microsoft.com/office/powerpoint/2012/main" userId="S-1-5-21-2525842783-4276978143-2153468802-1358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6FAA"/>
    <a:srgbClr val="0083C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FB34C4-0919-4D20-A3CA-62745998FB55}" v="4" dt="2023-10-29T07:17:53.469"/>
  </p1510:revLst>
</p1510:revInfo>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3" autoAdjust="0"/>
    <p:restoredTop sz="94660"/>
  </p:normalViewPr>
  <p:slideViewPr>
    <p:cSldViewPr snapToGrid="0" showGuides="1">
      <p:cViewPr varScale="1">
        <p:scale>
          <a:sx n="82" d="100"/>
          <a:sy n="82" d="100"/>
        </p:scale>
        <p:origin x="672" y="7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rl Andre Birkhol" userId="ee20be0a-175c-4b4f-9ddd-809601309cc2" providerId="ADAL" clId="{47FB34C4-0919-4D20-A3CA-62745998FB55}"/>
    <pc:docChg chg="undo custSel addSld delSld modSld">
      <pc:chgData name="Karl Andre Birkhol" userId="ee20be0a-175c-4b4f-9ddd-809601309cc2" providerId="ADAL" clId="{47FB34C4-0919-4D20-A3CA-62745998FB55}" dt="2023-10-29T07:47:28.152" v="861" actId="20577"/>
      <pc:docMkLst>
        <pc:docMk/>
      </pc:docMkLst>
      <pc:sldChg chg="modSp mod">
        <pc:chgData name="Karl Andre Birkhol" userId="ee20be0a-175c-4b4f-9ddd-809601309cc2" providerId="ADAL" clId="{47FB34C4-0919-4D20-A3CA-62745998FB55}" dt="2023-10-29T06:21:33.204" v="46" actId="20577"/>
        <pc:sldMkLst>
          <pc:docMk/>
          <pc:sldMk cId="1267158391" sldId="256"/>
        </pc:sldMkLst>
        <pc:spChg chg="mod">
          <ac:chgData name="Karl Andre Birkhol" userId="ee20be0a-175c-4b4f-9ddd-809601309cc2" providerId="ADAL" clId="{47FB34C4-0919-4D20-A3CA-62745998FB55}" dt="2023-10-29T06:21:26.932" v="43" actId="20577"/>
          <ac:spMkLst>
            <pc:docMk/>
            <pc:sldMk cId="1267158391" sldId="256"/>
            <ac:spMk id="2" creationId="{00000000-0000-0000-0000-000000000000}"/>
          </ac:spMkLst>
        </pc:spChg>
        <pc:spChg chg="mod">
          <ac:chgData name="Karl Andre Birkhol" userId="ee20be0a-175c-4b4f-9ddd-809601309cc2" providerId="ADAL" clId="{47FB34C4-0919-4D20-A3CA-62745998FB55}" dt="2023-10-29T06:21:33.204" v="46" actId="20577"/>
          <ac:spMkLst>
            <pc:docMk/>
            <pc:sldMk cId="1267158391" sldId="256"/>
            <ac:spMk id="3" creationId="{00000000-0000-0000-0000-000000000000}"/>
          </ac:spMkLst>
        </pc:spChg>
      </pc:sldChg>
      <pc:sldChg chg="modSp mod">
        <pc:chgData name="Karl Andre Birkhol" userId="ee20be0a-175c-4b4f-9ddd-809601309cc2" providerId="ADAL" clId="{47FB34C4-0919-4D20-A3CA-62745998FB55}" dt="2023-10-29T06:39:11.552" v="324" actId="255"/>
        <pc:sldMkLst>
          <pc:docMk/>
          <pc:sldMk cId="1453886191" sldId="260"/>
        </pc:sldMkLst>
        <pc:spChg chg="mod">
          <ac:chgData name="Karl Andre Birkhol" userId="ee20be0a-175c-4b4f-9ddd-809601309cc2" providerId="ADAL" clId="{47FB34C4-0919-4D20-A3CA-62745998FB55}" dt="2023-10-29T06:39:11.552" v="324" actId="255"/>
          <ac:spMkLst>
            <pc:docMk/>
            <pc:sldMk cId="1453886191" sldId="260"/>
            <ac:spMk id="2" creationId="{00000000-0000-0000-0000-000000000000}"/>
          </ac:spMkLst>
        </pc:spChg>
        <pc:spChg chg="mod">
          <ac:chgData name="Karl Andre Birkhol" userId="ee20be0a-175c-4b4f-9ddd-809601309cc2" providerId="ADAL" clId="{47FB34C4-0919-4D20-A3CA-62745998FB55}" dt="2023-10-29T06:22:05.015" v="88" actId="20577"/>
          <ac:spMkLst>
            <pc:docMk/>
            <pc:sldMk cId="1453886191" sldId="260"/>
            <ac:spMk id="3" creationId="{00000000-0000-0000-0000-000000000000}"/>
          </ac:spMkLst>
        </pc:spChg>
      </pc:sldChg>
      <pc:sldChg chg="modSp mod">
        <pc:chgData name="Karl Andre Birkhol" userId="ee20be0a-175c-4b4f-9ddd-809601309cc2" providerId="ADAL" clId="{47FB34C4-0919-4D20-A3CA-62745998FB55}" dt="2023-10-29T06:40:20.369" v="330" actId="113"/>
        <pc:sldMkLst>
          <pc:docMk/>
          <pc:sldMk cId="837314465" sldId="261"/>
        </pc:sldMkLst>
        <pc:spChg chg="mod">
          <ac:chgData name="Karl Andre Birkhol" userId="ee20be0a-175c-4b4f-9ddd-809601309cc2" providerId="ADAL" clId="{47FB34C4-0919-4D20-A3CA-62745998FB55}" dt="2023-10-29T06:38:37.420" v="321" actId="255"/>
          <ac:spMkLst>
            <pc:docMk/>
            <pc:sldMk cId="837314465" sldId="261"/>
            <ac:spMk id="2" creationId="{00000000-0000-0000-0000-000000000000}"/>
          </ac:spMkLst>
        </pc:spChg>
        <pc:spChg chg="mod">
          <ac:chgData name="Karl Andre Birkhol" userId="ee20be0a-175c-4b4f-9ddd-809601309cc2" providerId="ADAL" clId="{47FB34C4-0919-4D20-A3CA-62745998FB55}" dt="2023-10-29T06:40:20.369" v="330" actId="113"/>
          <ac:spMkLst>
            <pc:docMk/>
            <pc:sldMk cId="837314465" sldId="261"/>
            <ac:spMk id="3" creationId="{00000000-0000-0000-0000-000000000000}"/>
          </ac:spMkLst>
        </pc:spChg>
      </pc:sldChg>
      <pc:sldChg chg="del">
        <pc:chgData name="Karl Andre Birkhol" userId="ee20be0a-175c-4b4f-9ddd-809601309cc2" providerId="ADAL" clId="{47FB34C4-0919-4D20-A3CA-62745998FB55}" dt="2023-10-29T06:40:35.273" v="332" actId="2696"/>
        <pc:sldMkLst>
          <pc:docMk/>
          <pc:sldMk cId="4192537488" sldId="263"/>
        </pc:sldMkLst>
      </pc:sldChg>
      <pc:sldChg chg="modSp mod">
        <pc:chgData name="Karl Andre Birkhol" userId="ee20be0a-175c-4b4f-9ddd-809601309cc2" providerId="ADAL" clId="{47FB34C4-0919-4D20-A3CA-62745998FB55}" dt="2023-10-29T07:47:28.152" v="861" actId="20577"/>
        <pc:sldMkLst>
          <pc:docMk/>
          <pc:sldMk cId="1599601783" sldId="266"/>
        </pc:sldMkLst>
        <pc:spChg chg="mod">
          <ac:chgData name="Karl Andre Birkhol" userId="ee20be0a-175c-4b4f-9ddd-809601309cc2" providerId="ADAL" clId="{47FB34C4-0919-4D20-A3CA-62745998FB55}" dt="2023-10-29T06:39:00.586" v="323" actId="255"/>
          <ac:spMkLst>
            <pc:docMk/>
            <pc:sldMk cId="1599601783" sldId="266"/>
            <ac:spMk id="2" creationId="{00000000-0000-0000-0000-000000000000}"/>
          </ac:spMkLst>
        </pc:spChg>
        <pc:spChg chg="mod">
          <ac:chgData name="Karl Andre Birkhol" userId="ee20be0a-175c-4b4f-9ddd-809601309cc2" providerId="ADAL" clId="{47FB34C4-0919-4D20-A3CA-62745998FB55}" dt="2023-10-29T07:47:28.152" v="861" actId="20577"/>
          <ac:spMkLst>
            <pc:docMk/>
            <pc:sldMk cId="1599601783" sldId="266"/>
            <ac:spMk id="3" creationId="{00000000-0000-0000-0000-000000000000}"/>
          </ac:spMkLst>
        </pc:spChg>
      </pc:sldChg>
      <pc:sldChg chg="modSp mod">
        <pc:chgData name="Karl Andre Birkhol" userId="ee20be0a-175c-4b4f-9ddd-809601309cc2" providerId="ADAL" clId="{47FB34C4-0919-4D20-A3CA-62745998FB55}" dt="2023-10-29T06:38:49.586" v="322" actId="255"/>
        <pc:sldMkLst>
          <pc:docMk/>
          <pc:sldMk cId="1869202380" sldId="268"/>
        </pc:sldMkLst>
        <pc:spChg chg="mod">
          <ac:chgData name="Karl Andre Birkhol" userId="ee20be0a-175c-4b4f-9ddd-809601309cc2" providerId="ADAL" clId="{47FB34C4-0919-4D20-A3CA-62745998FB55}" dt="2023-10-29T06:38:49.586" v="322" actId="255"/>
          <ac:spMkLst>
            <pc:docMk/>
            <pc:sldMk cId="1869202380" sldId="268"/>
            <ac:spMk id="2" creationId="{00000000-0000-0000-0000-000000000000}"/>
          </ac:spMkLst>
        </pc:spChg>
        <pc:spChg chg="mod">
          <ac:chgData name="Karl Andre Birkhol" userId="ee20be0a-175c-4b4f-9ddd-809601309cc2" providerId="ADAL" clId="{47FB34C4-0919-4D20-A3CA-62745998FB55}" dt="2023-10-29T06:36:28.289" v="260" actId="255"/>
          <ac:spMkLst>
            <pc:docMk/>
            <pc:sldMk cId="1869202380" sldId="268"/>
            <ac:spMk id="3" creationId="{00000000-0000-0000-0000-000000000000}"/>
          </ac:spMkLst>
        </pc:spChg>
      </pc:sldChg>
      <pc:sldChg chg="del">
        <pc:chgData name="Karl Andre Birkhol" userId="ee20be0a-175c-4b4f-9ddd-809601309cc2" providerId="ADAL" clId="{47FB34C4-0919-4D20-A3CA-62745998FB55}" dt="2023-10-29T06:40:31.162" v="331" actId="2696"/>
        <pc:sldMkLst>
          <pc:docMk/>
          <pc:sldMk cId="1334478262" sldId="269"/>
        </pc:sldMkLst>
      </pc:sldChg>
      <pc:sldChg chg="modSp add mod">
        <pc:chgData name="Karl Andre Birkhol" userId="ee20be0a-175c-4b4f-9ddd-809601309cc2" providerId="ADAL" clId="{47FB34C4-0919-4D20-A3CA-62745998FB55}" dt="2023-10-29T06:41:24.094" v="341" actId="113"/>
        <pc:sldMkLst>
          <pc:docMk/>
          <pc:sldMk cId="2912009017" sldId="269"/>
        </pc:sldMkLst>
        <pc:spChg chg="mod">
          <ac:chgData name="Karl Andre Birkhol" userId="ee20be0a-175c-4b4f-9ddd-809601309cc2" providerId="ADAL" clId="{47FB34C4-0919-4D20-A3CA-62745998FB55}" dt="2023-10-29T06:41:24.094" v="341" actId="113"/>
          <ac:spMkLst>
            <pc:docMk/>
            <pc:sldMk cId="2912009017" sldId="269"/>
            <ac:spMk id="3" creationId="{00000000-0000-0000-0000-000000000000}"/>
          </ac:spMkLst>
        </pc:spChg>
      </pc:sldChg>
      <pc:sldChg chg="modSp add mod">
        <pc:chgData name="Karl Andre Birkhol" userId="ee20be0a-175c-4b4f-9ddd-809601309cc2" providerId="ADAL" clId="{47FB34C4-0919-4D20-A3CA-62745998FB55}" dt="2023-10-29T06:44:35.786" v="353" actId="255"/>
        <pc:sldMkLst>
          <pc:docMk/>
          <pc:sldMk cId="3097001538" sldId="270"/>
        </pc:sldMkLst>
        <pc:spChg chg="mod">
          <ac:chgData name="Karl Andre Birkhol" userId="ee20be0a-175c-4b4f-9ddd-809601309cc2" providerId="ADAL" clId="{47FB34C4-0919-4D20-A3CA-62745998FB55}" dt="2023-10-29T06:44:35.786" v="353" actId="255"/>
          <ac:spMkLst>
            <pc:docMk/>
            <pc:sldMk cId="3097001538" sldId="270"/>
            <ac:spMk id="3" creationId="{00000000-0000-0000-0000-000000000000}"/>
          </ac:spMkLst>
        </pc:spChg>
      </pc:sldChg>
      <pc:sldChg chg="modSp add mod">
        <pc:chgData name="Karl Andre Birkhol" userId="ee20be0a-175c-4b4f-9ddd-809601309cc2" providerId="ADAL" clId="{47FB34C4-0919-4D20-A3CA-62745998FB55}" dt="2023-10-29T06:46:08.651" v="373" actId="113"/>
        <pc:sldMkLst>
          <pc:docMk/>
          <pc:sldMk cId="2457229156" sldId="271"/>
        </pc:sldMkLst>
        <pc:spChg chg="mod">
          <ac:chgData name="Karl Andre Birkhol" userId="ee20be0a-175c-4b4f-9ddd-809601309cc2" providerId="ADAL" clId="{47FB34C4-0919-4D20-A3CA-62745998FB55}" dt="2023-10-29T06:46:08.651" v="373" actId="113"/>
          <ac:spMkLst>
            <pc:docMk/>
            <pc:sldMk cId="2457229156" sldId="271"/>
            <ac:spMk id="3" creationId="{00000000-0000-0000-0000-000000000000}"/>
          </ac:spMkLst>
        </pc:spChg>
      </pc:sldChg>
      <pc:sldChg chg="modSp add mod">
        <pc:chgData name="Karl Andre Birkhol" userId="ee20be0a-175c-4b4f-9ddd-809601309cc2" providerId="ADAL" clId="{47FB34C4-0919-4D20-A3CA-62745998FB55}" dt="2023-10-29T07:43:53.857" v="819" actId="20577"/>
        <pc:sldMkLst>
          <pc:docMk/>
          <pc:sldMk cId="1613048092" sldId="272"/>
        </pc:sldMkLst>
        <pc:spChg chg="mod">
          <ac:chgData name="Karl Andre Birkhol" userId="ee20be0a-175c-4b4f-9ddd-809601309cc2" providerId="ADAL" clId="{47FB34C4-0919-4D20-A3CA-62745998FB55}" dt="2023-10-29T06:47:02.984" v="383" actId="20577"/>
          <ac:spMkLst>
            <pc:docMk/>
            <pc:sldMk cId="1613048092" sldId="272"/>
            <ac:spMk id="2" creationId="{00000000-0000-0000-0000-000000000000}"/>
          </ac:spMkLst>
        </pc:spChg>
        <pc:spChg chg="mod">
          <ac:chgData name="Karl Andre Birkhol" userId="ee20be0a-175c-4b4f-9ddd-809601309cc2" providerId="ADAL" clId="{47FB34C4-0919-4D20-A3CA-62745998FB55}" dt="2023-10-29T07:43:53.857" v="819" actId="20577"/>
          <ac:spMkLst>
            <pc:docMk/>
            <pc:sldMk cId="1613048092" sldId="272"/>
            <ac:spMk id="3" creationId="{00000000-0000-0000-0000-000000000000}"/>
          </ac:spMkLst>
        </pc:spChg>
      </pc:sldChg>
      <pc:sldChg chg="modSp add mod">
        <pc:chgData name="Karl Andre Birkhol" userId="ee20be0a-175c-4b4f-9ddd-809601309cc2" providerId="ADAL" clId="{47FB34C4-0919-4D20-A3CA-62745998FB55}" dt="2023-10-29T07:02:49.335" v="672" actId="20577"/>
        <pc:sldMkLst>
          <pc:docMk/>
          <pc:sldMk cId="3763620182" sldId="273"/>
        </pc:sldMkLst>
        <pc:spChg chg="mod">
          <ac:chgData name="Karl Andre Birkhol" userId="ee20be0a-175c-4b4f-9ddd-809601309cc2" providerId="ADAL" clId="{47FB34C4-0919-4D20-A3CA-62745998FB55}" dt="2023-10-29T06:53:08.278" v="439" actId="20577"/>
          <ac:spMkLst>
            <pc:docMk/>
            <pc:sldMk cId="3763620182" sldId="273"/>
            <ac:spMk id="2" creationId="{00000000-0000-0000-0000-000000000000}"/>
          </ac:spMkLst>
        </pc:spChg>
        <pc:spChg chg="mod">
          <ac:chgData name="Karl Andre Birkhol" userId="ee20be0a-175c-4b4f-9ddd-809601309cc2" providerId="ADAL" clId="{47FB34C4-0919-4D20-A3CA-62745998FB55}" dt="2023-10-29T07:02:49.335" v="672" actId="20577"/>
          <ac:spMkLst>
            <pc:docMk/>
            <pc:sldMk cId="3763620182" sldId="273"/>
            <ac:spMk id="3" creationId="{00000000-0000-0000-0000-000000000000}"/>
          </ac:spMkLst>
        </pc:spChg>
      </pc:sldChg>
      <pc:sldChg chg="addSp delSp modSp add mod">
        <pc:chgData name="Karl Andre Birkhol" userId="ee20be0a-175c-4b4f-9ddd-809601309cc2" providerId="ADAL" clId="{47FB34C4-0919-4D20-A3CA-62745998FB55}" dt="2023-10-29T07:07:52.747" v="692" actId="14100"/>
        <pc:sldMkLst>
          <pc:docMk/>
          <pc:sldMk cId="3370368653" sldId="274"/>
        </pc:sldMkLst>
        <pc:spChg chg="mod">
          <ac:chgData name="Karl Andre Birkhol" userId="ee20be0a-175c-4b4f-9ddd-809601309cc2" providerId="ADAL" clId="{47FB34C4-0919-4D20-A3CA-62745998FB55}" dt="2023-10-29T07:06:49.617" v="684" actId="20577"/>
          <ac:spMkLst>
            <pc:docMk/>
            <pc:sldMk cId="3370368653" sldId="274"/>
            <ac:spMk id="2" creationId="{00000000-0000-0000-0000-000000000000}"/>
          </ac:spMkLst>
        </pc:spChg>
        <pc:spChg chg="del mod">
          <ac:chgData name="Karl Andre Birkhol" userId="ee20be0a-175c-4b4f-9ddd-809601309cc2" providerId="ADAL" clId="{47FB34C4-0919-4D20-A3CA-62745998FB55}" dt="2023-10-29T07:07:11.905" v="686"/>
          <ac:spMkLst>
            <pc:docMk/>
            <pc:sldMk cId="3370368653" sldId="274"/>
            <ac:spMk id="3" creationId="{00000000-0000-0000-0000-000000000000}"/>
          </ac:spMkLst>
        </pc:spChg>
        <pc:picChg chg="add mod">
          <ac:chgData name="Karl Andre Birkhol" userId="ee20be0a-175c-4b4f-9ddd-809601309cc2" providerId="ADAL" clId="{47FB34C4-0919-4D20-A3CA-62745998FB55}" dt="2023-10-29T07:07:52.747" v="692" actId="14100"/>
          <ac:picMkLst>
            <pc:docMk/>
            <pc:sldMk cId="3370368653" sldId="274"/>
            <ac:picMk id="4" creationId="{C3CAD338-3CA2-E374-9AC9-79DC531A9A5B}"/>
          </ac:picMkLst>
        </pc:picChg>
      </pc:sldChg>
      <pc:sldChg chg="addSp delSp modSp add mod">
        <pc:chgData name="Karl Andre Birkhol" userId="ee20be0a-175c-4b4f-9ddd-809601309cc2" providerId="ADAL" clId="{47FB34C4-0919-4D20-A3CA-62745998FB55}" dt="2023-10-29T07:16:39.545" v="755" actId="14100"/>
        <pc:sldMkLst>
          <pc:docMk/>
          <pc:sldMk cId="2850528599" sldId="275"/>
        </pc:sldMkLst>
        <pc:spChg chg="mod">
          <ac:chgData name="Karl Andre Birkhol" userId="ee20be0a-175c-4b4f-9ddd-809601309cc2" providerId="ADAL" clId="{47FB34C4-0919-4D20-A3CA-62745998FB55}" dt="2023-10-29T07:16:25.079" v="752" actId="20577"/>
          <ac:spMkLst>
            <pc:docMk/>
            <pc:sldMk cId="2850528599" sldId="275"/>
            <ac:spMk id="2" creationId="{00000000-0000-0000-0000-000000000000}"/>
          </ac:spMkLst>
        </pc:spChg>
        <pc:spChg chg="add mod">
          <ac:chgData name="Karl Andre Birkhol" userId="ee20be0a-175c-4b4f-9ddd-809601309cc2" providerId="ADAL" clId="{47FB34C4-0919-4D20-A3CA-62745998FB55}" dt="2023-10-29T07:13:06.666" v="728" actId="20577"/>
          <ac:spMkLst>
            <pc:docMk/>
            <pc:sldMk cId="2850528599" sldId="275"/>
            <ac:spMk id="5" creationId="{8E74669E-AD3B-FEA5-A5C4-5932E9ADFFA3}"/>
          </ac:spMkLst>
        </pc:spChg>
        <pc:picChg chg="del">
          <ac:chgData name="Karl Andre Birkhol" userId="ee20be0a-175c-4b4f-9ddd-809601309cc2" providerId="ADAL" clId="{47FB34C4-0919-4D20-A3CA-62745998FB55}" dt="2023-10-29T07:12:49.093" v="694" actId="478"/>
          <ac:picMkLst>
            <pc:docMk/>
            <pc:sldMk cId="2850528599" sldId="275"/>
            <ac:picMk id="4" creationId="{C3CAD338-3CA2-E374-9AC9-79DC531A9A5B}"/>
          </ac:picMkLst>
        </pc:picChg>
        <pc:picChg chg="add del mod">
          <ac:chgData name="Karl Andre Birkhol" userId="ee20be0a-175c-4b4f-9ddd-809601309cc2" providerId="ADAL" clId="{47FB34C4-0919-4D20-A3CA-62745998FB55}" dt="2023-10-29T07:16:04.442" v="747" actId="478"/>
          <ac:picMkLst>
            <pc:docMk/>
            <pc:sldMk cId="2850528599" sldId="275"/>
            <ac:picMk id="6" creationId="{2DC48E9F-EAFE-3036-65DF-8E7C75831D9E}"/>
          </ac:picMkLst>
        </pc:picChg>
        <pc:picChg chg="add mod">
          <ac:chgData name="Karl Andre Birkhol" userId="ee20be0a-175c-4b4f-9ddd-809601309cc2" providerId="ADAL" clId="{47FB34C4-0919-4D20-A3CA-62745998FB55}" dt="2023-10-29T07:16:39.545" v="755" actId="14100"/>
          <ac:picMkLst>
            <pc:docMk/>
            <pc:sldMk cId="2850528599" sldId="275"/>
            <ac:picMk id="7" creationId="{813E33D7-2A16-E0B9-D7D8-DBC2D857A7B3}"/>
          </ac:picMkLst>
        </pc:picChg>
      </pc:sldChg>
      <pc:sldChg chg="add del">
        <pc:chgData name="Karl Andre Birkhol" userId="ee20be0a-175c-4b4f-9ddd-809601309cc2" providerId="ADAL" clId="{47FB34C4-0919-4D20-A3CA-62745998FB55}" dt="2023-10-29T07:15:11.281" v="735" actId="2696"/>
        <pc:sldMkLst>
          <pc:docMk/>
          <pc:sldMk cId="1559535000" sldId="276"/>
        </pc:sldMkLst>
      </pc:sldChg>
      <pc:sldChg chg="addSp delSp modSp add mod">
        <pc:chgData name="Karl Andre Birkhol" userId="ee20be0a-175c-4b4f-9ddd-809601309cc2" providerId="ADAL" clId="{47FB34C4-0919-4D20-A3CA-62745998FB55}" dt="2023-10-29T07:18:08.124" v="760" actId="14100"/>
        <pc:sldMkLst>
          <pc:docMk/>
          <pc:sldMk cId="3780462607" sldId="276"/>
        </pc:sldMkLst>
        <pc:spChg chg="mod">
          <ac:chgData name="Karl Andre Birkhol" userId="ee20be0a-175c-4b4f-9ddd-809601309cc2" providerId="ADAL" clId="{47FB34C4-0919-4D20-A3CA-62745998FB55}" dt="2023-10-29T07:15:26.035" v="745" actId="20577"/>
          <ac:spMkLst>
            <pc:docMk/>
            <pc:sldMk cId="3780462607" sldId="276"/>
            <ac:spMk id="2" creationId="{00000000-0000-0000-0000-000000000000}"/>
          </ac:spMkLst>
        </pc:spChg>
        <pc:spChg chg="del mod">
          <ac:chgData name="Karl Andre Birkhol" userId="ee20be0a-175c-4b4f-9ddd-809601309cc2" providerId="ADAL" clId="{47FB34C4-0919-4D20-A3CA-62745998FB55}" dt="2023-10-29T07:17:53.469" v="756"/>
          <ac:spMkLst>
            <pc:docMk/>
            <pc:sldMk cId="3780462607" sldId="276"/>
            <ac:spMk id="5" creationId="{8E74669E-AD3B-FEA5-A5C4-5932E9ADFFA3}"/>
          </ac:spMkLst>
        </pc:spChg>
        <pc:picChg chg="add mod">
          <ac:chgData name="Karl Andre Birkhol" userId="ee20be0a-175c-4b4f-9ddd-809601309cc2" providerId="ADAL" clId="{47FB34C4-0919-4D20-A3CA-62745998FB55}" dt="2023-10-29T07:18:08.124" v="760" actId="14100"/>
          <ac:picMkLst>
            <pc:docMk/>
            <pc:sldMk cId="3780462607" sldId="276"/>
            <ac:picMk id="3" creationId="{4B7D0EA9-B6ED-01F5-F979-1FA572F4395D}"/>
          </ac:picMkLst>
        </pc:picChg>
        <pc:picChg chg="del">
          <ac:chgData name="Karl Andre Birkhol" userId="ee20be0a-175c-4b4f-9ddd-809601309cc2" providerId="ADAL" clId="{47FB34C4-0919-4D20-A3CA-62745998FB55}" dt="2023-10-29T07:15:18.818" v="737" actId="478"/>
          <ac:picMkLst>
            <pc:docMk/>
            <pc:sldMk cId="3780462607" sldId="276"/>
            <ac:picMk id="6" creationId="{2DC48E9F-EAFE-3036-65DF-8E7C75831D9E}"/>
          </ac:picMkLst>
        </pc:picChg>
      </pc:sldChg>
      <pc:sldChg chg="addSp delSp modSp add mod">
        <pc:chgData name="Karl Andre Birkhol" userId="ee20be0a-175c-4b4f-9ddd-809601309cc2" providerId="ADAL" clId="{47FB34C4-0919-4D20-A3CA-62745998FB55}" dt="2023-10-29T07:20:45.928" v="818" actId="20577"/>
        <pc:sldMkLst>
          <pc:docMk/>
          <pc:sldMk cId="1660432995" sldId="277"/>
        </pc:sldMkLst>
        <pc:spChg chg="mod">
          <ac:chgData name="Karl Andre Birkhol" userId="ee20be0a-175c-4b4f-9ddd-809601309cc2" providerId="ADAL" clId="{47FB34C4-0919-4D20-A3CA-62745998FB55}" dt="2023-10-29T07:19:16.344" v="804" actId="20577"/>
          <ac:spMkLst>
            <pc:docMk/>
            <pc:sldMk cId="1660432995" sldId="277"/>
            <ac:spMk id="2" creationId="{00000000-0000-0000-0000-000000000000}"/>
          </ac:spMkLst>
        </pc:spChg>
        <pc:spChg chg="add mod">
          <ac:chgData name="Karl Andre Birkhol" userId="ee20be0a-175c-4b4f-9ddd-809601309cc2" providerId="ADAL" clId="{47FB34C4-0919-4D20-A3CA-62745998FB55}" dt="2023-10-29T07:20:45.928" v="818" actId="20577"/>
          <ac:spMkLst>
            <pc:docMk/>
            <pc:sldMk cId="1660432995" sldId="277"/>
            <ac:spMk id="5" creationId="{8000B140-65DE-D87F-296E-015A1C8E4BE4}"/>
          </ac:spMkLst>
        </pc:spChg>
        <pc:picChg chg="del">
          <ac:chgData name="Karl Andre Birkhol" userId="ee20be0a-175c-4b4f-9ddd-809601309cc2" providerId="ADAL" clId="{47FB34C4-0919-4D20-A3CA-62745998FB55}" dt="2023-10-29T07:18:50.963" v="762" actId="478"/>
          <ac:picMkLst>
            <pc:docMk/>
            <pc:sldMk cId="1660432995" sldId="277"/>
            <ac:picMk id="3" creationId="{4B7D0EA9-B6ED-01F5-F979-1FA572F4395D}"/>
          </ac:picMkLst>
        </pc:picChg>
      </pc:sld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tellysbilde">
    <p:spTree>
      <p:nvGrpSpPr>
        <p:cNvPr id="1" name=""/>
        <p:cNvGrpSpPr/>
        <p:nvPr/>
      </p:nvGrpSpPr>
      <p:grpSpPr>
        <a:xfrm>
          <a:off x="0" y="0"/>
          <a:ext cx="0" cy="0"/>
          <a:chOff x="0" y="0"/>
          <a:chExt cx="0" cy="0"/>
        </a:xfrm>
      </p:grpSpPr>
      <p:pic>
        <p:nvPicPr>
          <p:cNvPr id="9" name="Bild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2961"/>
          </a:xfrm>
          <a:prstGeom prst="rect">
            <a:avLst/>
          </a:prstGeom>
        </p:spPr>
      </p:pic>
      <p:pic>
        <p:nvPicPr>
          <p:cNvPr id="12" name="Bild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865678" y="5778535"/>
            <a:ext cx="976243" cy="976243"/>
          </a:xfrm>
          <a:prstGeom prst="rect">
            <a:avLst/>
          </a:prstGeom>
        </p:spPr>
      </p:pic>
      <p:sp>
        <p:nvSpPr>
          <p:cNvPr id="2" name="Tittel 1"/>
          <p:cNvSpPr>
            <a:spLocks noGrp="1"/>
          </p:cNvSpPr>
          <p:nvPr>
            <p:ph type="ctrTitle"/>
          </p:nvPr>
        </p:nvSpPr>
        <p:spPr>
          <a:xfrm>
            <a:off x="6127335" y="2649197"/>
            <a:ext cx="5101839" cy="2479142"/>
          </a:xfrm>
          <a:noFill/>
          <a:ln>
            <a:noFill/>
          </a:ln>
        </p:spPr>
        <p:style>
          <a:lnRef idx="0">
            <a:scrgbClr r="0" g="0" b="0"/>
          </a:lnRef>
          <a:fillRef idx="0">
            <a:scrgbClr r="0" g="0" b="0"/>
          </a:fillRef>
          <a:effectRef idx="0">
            <a:scrgbClr r="0" g="0" b="0"/>
          </a:effectRef>
          <a:fontRef idx="minor">
            <a:schemeClr val="accent1"/>
          </a:fontRef>
        </p:style>
        <p:txBody>
          <a:bodyPr anchor="b">
            <a:normAutofit/>
          </a:bodyPr>
          <a:lstStyle>
            <a:lvl1pPr algn="r">
              <a:defRPr sz="5400">
                <a:latin typeface="Cabin" panose="00000500000000000000" pitchFamily="2" charset="0"/>
              </a:defRPr>
            </a:lvl1pPr>
          </a:lstStyle>
          <a:p>
            <a:r>
              <a:rPr lang="nb-NO" dirty="0"/>
              <a:t>Klikk for å redigere tittelstil</a:t>
            </a:r>
            <a:endParaRPr lang="nn-NO" dirty="0"/>
          </a:p>
        </p:txBody>
      </p:sp>
      <p:sp>
        <p:nvSpPr>
          <p:cNvPr id="3" name="Undertittel 2"/>
          <p:cNvSpPr>
            <a:spLocks noGrp="1"/>
          </p:cNvSpPr>
          <p:nvPr>
            <p:ph type="subTitle" idx="1"/>
          </p:nvPr>
        </p:nvSpPr>
        <p:spPr>
          <a:xfrm>
            <a:off x="1841618" y="5128339"/>
            <a:ext cx="9387556" cy="795619"/>
          </a:xfrm>
        </p:spPr>
        <p:txBody>
          <a:bodyPr/>
          <a:lstStyle>
            <a:lvl1pPr marL="0" indent="0" algn="r">
              <a:buNone/>
              <a:defRPr sz="2400">
                <a:solidFill>
                  <a:schemeClr val="tx1">
                    <a:lumMod val="65000"/>
                    <a:lumOff val="3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dirty="0"/>
              <a:t>Klikk for å redigere undertittelstil i malen</a:t>
            </a:r>
            <a:endParaRPr lang="nn-NO" dirty="0"/>
          </a:p>
        </p:txBody>
      </p:sp>
      <p:sp>
        <p:nvSpPr>
          <p:cNvPr id="4" name="Plassholder for dato 3"/>
          <p:cNvSpPr>
            <a:spLocks noGrp="1"/>
          </p:cNvSpPr>
          <p:nvPr>
            <p:ph type="dt" sz="half" idx="10"/>
          </p:nvPr>
        </p:nvSpPr>
        <p:spPr>
          <a:xfrm>
            <a:off x="538385" y="6356350"/>
            <a:ext cx="3043015" cy="365125"/>
          </a:xfrm>
        </p:spPr>
        <p:txBody>
          <a:bodyPr/>
          <a:lstStyle/>
          <a:p>
            <a:fld id="{AFB84888-4702-4C55-B19A-0F115D0C14B6}" type="datetimeFigureOut">
              <a:rPr lang="nn-NO" smtClean="0"/>
              <a:t>29.10.2023</a:t>
            </a:fld>
            <a:endParaRPr lang="nn-NO" dirty="0"/>
          </a:p>
        </p:txBody>
      </p:sp>
      <p:sp>
        <p:nvSpPr>
          <p:cNvPr id="5" name="Plassholder for bunntekst 4"/>
          <p:cNvSpPr>
            <a:spLocks noGrp="1"/>
          </p:cNvSpPr>
          <p:nvPr>
            <p:ph type="ftr" sz="quarter" idx="11"/>
          </p:nvPr>
        </p:nvSpPr>
        <p:spPr/>
        <p:txBody>
          <a:bodyPr/>
          <a:lstStyle/>
          <a:p>
            <a:r>
              <a:rPr lang="nb-NO" dirty="0"/>
              <a:t>Historisk og framtidsretta</a:t>
            </a:r>
            <a:endParaRPr lang="nn-NO" dirty="0"/>
          </a:p>
        </p:txBody>
      </p:sp>
    </p:spTree>
    <p:extLst>
      <p:ext uri="{BB962C8B-B14F-4D97-AF65-F5344CB8AC3E}">
        <p14:creationId xmlns:p14="http://schemas.microsoft.com/office/powerpoint/2010/main" val="512198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589660" y="584200"/>
            <a:ext cx="4182365" cy="973138"/>
          </a:xfrm>
        </p:spPr>
        <p:txBody>
          <a:bodyPr anchor="t">
            <a:normAutofit/>
          </a:bodyPr>
          <a:lstStyle>
            <a:lvl1pPr>
              <a:defRPr sz="3000">
                <a:latin typeface="Cabin" panose="00000500000000000000" pitchFamily="2" charset="0"/>
              </a:defRPr>
            </a:lvl1pPr>
          </a:lstStyle>
          <a:p>
            <a:r>
              <a:rPr lang="nb-NO" dirty="0"/>
              <a:t>Klikk for å redigere tittelstil</a:t>
            </a:r>
            <a:endParaRPr lang="nn-NO" dirty="0"/>
          </a:p>
        </p:txBody>
      </p:sp>
      <p:sp>
        <p:nvSpPr>
          <p:cNvPr id="3" name="Plassholder for bilde 2"/>
          <p:cNvSpPr>
            <a:spLocks noGrp="1"/>
          </p:cNvSpPr>
          <p:nvPr>
            <p:ph type="pic" idx="1"/>
          </p:nvPr>
        </p:nvSpPr>
        <p:spPr>
          <a:xfrm>
            <a:off x="5183187" y="584201"/>
            <a:ext cx="6421437" cy="5184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n-NO"/>
          </a:p>
        </p:txBody>
      </p:sp>
      <p:sp>
        <p:nvSpPr>
          <p:cNvPr id="4" name="Plassholder for tekst 3"/>
          <p:cNvSpPr>
            <a:spLocks noGrp="1"/>
          </p:cNvSpPr>
          <p:nvPr>
            <p:ph type="body" sz="half" idx="2"/>
          </p:nvPr>
        </p:nvSpPr>
        <p:spPr>
          <a:xfrm>
            <a:off x="589660" y="1808164"/>
            <a:ext cx="4182365" cy="396081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dirty="0"/>
              <a:t>Rediger tekststiler i malen</a:t>
            </a:r>
          </a:p>
        </p:txBody>
      </p:sp>
      <p:sp>
        <p:nvSpPr>
          <p:cNvPr id="5" name="Plassholder for dato 4"/>
          <p:cNvSpPr>
            <a:spLocks noGrp="1"/>
          </p:cNvSpPr>
          <p:nvPr>
            <p:ph type="dt" sz="half" idx="10"/>
          </p:nvPr>
        </p:nvSpPr>
        <p:spPr/>
        <p:txBody>
          <a:bodyPr/>
          <a:lstStyle/>
          <a:p>
            <a:fld id="{AFB84888-4702-4C55-B19A-0F115D0C14B6}" type="datetimeFigureOut">
              <a:rPr lang="nn-NO" smtClean="0"/>
              <a:t>29.10.2023</a:t>
            </a:fld>
            <a:endParaRPr lang="nn-NO"/>
          </a:p>
        </p:txBody>
      </p:sp>
      <p:sp>
        <p:nvSpPr>
          <p:cNvPr id="6" name="Plassholder for bunntekst 5"/>
          <p:cNvSpPr>
            <a:spLocks noGrp="1"/>
          </p:cNvSpPr>
          <p:nvPr>
            <p:ph type="ftr" sz="quarter" idx="11"/>
          </p:nvPr>
        </p:nvSpPr>
        <p:spPr/>
        <p:txBody>
          <a:bodyPr/>
          <a:lstStyle/>
          <a:p>
            <a:r>
              <a:rPr lang="nb-NO" dirty="0"/>
              <a:t>Historisk og framtidsretta</a:t>
            </a:r>
            <a:endParaRPr lang="nn-NO" dirty="0"/>
          </a:p>
        </p:txBody>
      </p:sp>
      <p:sp>
        <p:nvSpPr>
          <p:cNvPr id="7" name="Plassholder for lysbildenummer 6"/>
          <p:cNvSpPr>
            <a:spLocks noGrp="1"/>
          </p:cNvSpPr>
          <p:nvPr>
            <p:ph type="sldNum" sz="quarter" idx="12"/>
          </p:nvPr>
        </p:nvSpPr>
        <p:spPr/>
        <p:txBody>
          <a:bodyPr/>
          <a:lstStyle/>
          <a:p>
            <a:fld id="{82FFC3DB-DDFA-49B9-8ED1-DC81F246EFE3}" type="slidenum">
              <a:rPr lang="nn-NO" smtClean="0"/>
              <a:t>‹#›</a:t>
            </a:fld>
            <a:endParaRPr lang="nn-NO"/>
          </a:p>
        </p:txBody>
      </p:sp>
    </p:spTree>
    <p:extLst>
      <p:ext uri="{BB962C8B-B14F-4D97-AF65-F5344CB8AC3E}">
        <p14:creationId xmlns:p14="http://schemas.microsoft.com/office/powerpoint/2010/main" val="4065545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lvl1pPr>
              <a:defRPr sz="4000">
                <a:latin typeface="Cabin" panose="00000500000000000000" pitchFamily="2" charset="0"/>
              </a:defRPr>
            </a:lvl1pPr>
          </a:lstStyle>
          <a:p>
            <a:r>
              <a:rPr lang="nb-NO" dirty="0"/>
              <a:t>Klikk for å redigere tittelstil</a:t>
            </a:r>
            <a:endParaRPr lang="nn-NO" dirty="0"/>
          </a:p>
        </p:txBody>
      </p:sp>
      <p:sp>
        <p:nvSpPr>
          <p:cNvPr id="3" name="Plassholder for loddrett tekst 2"/>
          <p:cNvSpPr>
            <a:spLocks noGrp="1"/>
          </p:cNvSpPr>
          <p:nvPr>
            <p:ph type="body" orient="vert" idx="1"/>
          </p:nvPr>
        </p:nvSpPr>
        <p:spPr/>
        <p:txBody>
          <a:bodyPr vert="eaVert"/>
          <a:lstStyle/>
          <a:p>
            <a:pPr lvl="0"/>
            <a:r>
              <a:rPr lang="nb-NO" dirty="0"/>
              <a:t>Rediger tekststiler i malen</a:t>
            </a:r>
          </a:p>
          <a:p>
            <a:pPr lvl="1"/>
            <a:r>
              <a:rPr lang="nb-NO" dirty="0"/>
              <a:t>Andre nivå</a:t>
            </a:r>
          </a:p>
          <a:p>
            <a:pPr lvl="2"/>
            <a:r>
              <a:rPr lang="nb-NO" dirty="0"/>
              <a:t>Tredje nivå</a:t>
            </a:r>
          </a:p>
          <a:p>
            <a:pPr lvl="3"/>
            <a:r>
              <a:rPr lang="nb-NO" dirty="0"/>
              <a:t>Fjerde nivå</a:t>
            </a:r>
          </a:p>
          <a:p>
            <a:pPr lvl="4"/>
            <a:r>
              <a:rPr lang="nb-NO" dirty="0"/>
              <a:t>Femte nivå</a:t>
            </a:r>
            <a:endParaRPr lang="nn-NO" dirty="0"/>
          </a:p>
        </p:txBody>
      </p:sp>
      <p:sp>
        <p:nvSpPr>
          <p:cNvPr id="4" name="Plassholder for dato 3"/>
          <p:cNvSpPr>
            <a:spLocks noGrp="1"/>
          </p:cNvSpPr>
          <p:nvPr>
            <p:ph type="dt" sz="half" idx="10"/>
          </p:nvPr>
        </p:nvSpPr>
        <p:spPr/>
        <p:txBody>
          <a:bodyPr/>
          <a:lstStyle/>
          <a:p>
            <a:fld id="{AFB84888-4702-4C55-B19A-0F115D0C14B6}" type="datetimeFigureOut">
              <a:rPr lang="nn-NO" smtClean="0"/>
              <a:t>29.10.2023</a:t>
            </a:fld>
            <a:endParaRPr lang="nn-NO"/>
          </a:p>
        </p:txBody>
      </p:sp>
      <p:sp>
        <p:nvSpPr>
          <p:cNvPr id="5" name="Plassholder for bunntekst 4"/>
          <p:cNvSpPr>
            <a:spLocks noGrp="1"/>
          </p:cNvSpPr>
          <p:nvPr>
            <p:ph type="ftr" sz="quarter" idx="11"/>
          </p:nvPr>
        </p:nvSpPr>
        <p:spPr/>
        <p:txBody>
          <a:bodyPr/>
          <a:lstStyle/>
          <a:p>
            <a:r>
              <a:rPr lang="nb-NO" dirty="0"/>
              <a:t>Historisk og framtidsretta</a:t>
            </a:r>
            <a:endParaRPr lang="nn-NO" dirty="0"/>
          </a:p>
        </p:txBody>
      </p:sp>
      <p:sp>
        <p:nvSpPr>
          <p:cNvPr id="6" name="Plassholder for lysbildenummer 5"/>
          <p:cNvSpPr>
            <a:spLocks noGrp="1"/>
          </p:cNvSpPr>
          <p:nvPr>
            <p:ph type="sldNum" sz="quarter" idx="12"/>
          </p:nvPr>
        </p:nvSpPr>
        <p:spPr/>
        <p:txBody>
          <a:bodyPr/>
          <a:lstStyle/>
          <a:p>
            <a:fld id="{82FFC3DB-DDFA-49B9-8ED1-DC81F246EFE3}" type="slidenum">
              <a:rPr lang="nn-NO" smtClean="0"/>
              <a:t>‹#›</a:t>
            </a:fld>
            <a:endParaRPr lang="nn-NO"/>
          </a:p>
        </p:txBody>
      </p:sp>
    </p:spTree>
    <p:extLst>
      <p:ext uri="{BB962C8B-B14F-4D97-AF65-F5344CB8AC3E}">
        <p14:creationId xmlns:p14="http://schemas.microsoft.com/office/powerpoint/2010/main" val="15054419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8724900" y="584199"/>
            <a:ext cx="2628900" cy="5184776"/>
          </a:xfrm>
        </p:spPr>
        <p:txBody>
          <a:bodyPr vert="eaVert">
            <a:normAutofit/>
          </a:bodyPr>
          <a:lstStyle>
            <a:lvl1pPr>
              <a:defRPr sz="4000">
                <a:latin typeface="Cabin" panose="00000500000000000000" pitchFamily="2" charset="0"/>
              </a:defRPr>
            </a:lvl1pPr>
          </a:lstStyle>
          <a:p>
            <a:r>
              <a:rPr lang="nb-NO" dirty="0"/>
              <a:t>Klikk for å redigere tittelstil</a:t>
            </a:r>
            <a:endParaRPr lang="nn-NO" dirty="0"/>
          </a:p>
        </p:txBody>
      </p:sp>
      <p:sp>
        <p:nvSpPr>
          <p:cNvPr id="3" name="Plassholder for loddrett tekst 2"/>
          <p:cNvSpPr>
            <a:spLocks noGrp="1"/>
          </p:cNvSpPr>
          <p:nvPr>
            <p:ph type="body" orient="vert" idx="1"/>
          </p:nvPr>
        </p:nvSpPr>
        <p:spPr>
          <a:xfrm>
            <a:off x="838200" y="584199"/>
            <a:ext cx="7734300" cy="5184775"/>
          </a:xfrm>
        </p:spPr>
        <p:txBody>
          <a:bodyPr vert="eaVert"/>
          <a:lstStyle/>
          <a:p>
            <a:pPr lvl="0"/>
            <a:r>
              <a:rPr lang="nb-NO" dirty="0"/>
              <a:t>Rediger tekststiler i malen</a:t>
            </a:r>
          </a:p>
          <a:p>
            <a:pPr lvl="1"/>
            <a:r>
              <a:rPr lang="nb-NO" dirty="0"/>
              <a:t>Andre nivå</a:t>
            </a:r>
          </a:p>
          <a:p>
            <a:pPr lvl="2"/>
            <a:r>
              <a:rPr lang="nb-NO" dirty="0"/>
              <a:t>Tredje nivå</a:t>
            </a:r>
          </a:p>
          <a:p>
            <a:pPr lvl="3"/>
            <a:r>
              <a:rPr lang="nb-NO" dirty="0"/>
              <a:t>Fjerde nivå</a:t>
            </a:r>
          </a:p>
          <a:p>
            <a:pPr lvl="4"/>
            <a:r>
              <a:rPr lang="nb-NO" dirty="0"/>
              <a:t>Femte nivå</a:t>
            </a:r>
            <a:endParaRPr lang="nn-NO" dirty="0"/>
          </a:p>
        </p:txBody>
      </p:sp>
      <p:sp>
        <p:nvSpPr>
          <p:cNvPr id="4" name="Plassholder for dato 3"/>
          <p:cNvSpPr>
            <a:spLocks noGrp="1"/>
          </p:cNvSpPr>
          <p:nvPr>
            <p:ph type="dt" sz="half" idx="10"/>
          </p:nvPr>
        </p:nvSpPr>
        <p:spPr/>
        <p:txBody>
          <a:bodyPr/>
          <a:lstStyle/>
          <a:p>
            <a:fld id="{AFB84888-4702-4C55-B19A-0F115D0C14B6}" type="datetimeFigureOut">
              <a:rPr lang="nn-NO" smtClean="0"/>
              <a:t>29.10.2023</a:t>
            </a:fld>
            <a:endParaRPr lang="nn-NO"/>
          </a:p>
        </p:txBody>
      </p:sp>
      <p:sp>
        <p:nvSpPr>
          <p:cNvPr id="5" name="Plassholder for bunntekst 4"/>
          <p:cNvSpPr>
            <a:spLocks noGrp="1"/>
          </p:cNvSpPr>
          <p:nvPr>
            <p:ph type="ftr" sz="quarter" idx="11"/>
          </p:nvPr>
        </p:nvSpPr>
        <p:spPr/>
        <p:txBody>
          <a:bodyPr/>
          <a:lstStyle/>
          <a:p>
            <a:r>
              <a:rPr lang="nb-NO"/>
              <a:t>Historisk og framtidsretta</a:t>
            </a:r>
            <a:endParaRPr lang="nn-NO"/>
          </a:p>
        </p:txBody>
      </p:sp>
      <p:sp>
        <p:nvSpPr>
          <p:cNvPr id="6" name="Plassholder for lysbildenummer 5"/>
          <p:cNvSpPr>
            <a:spLocks noGrp="1"/>
          </p:cNvSpPr>
          <p:nvPr>
            <p:ph type="sldNum" sz="quarter" idx="12"/>
          </p:nvPr>
        </p:nvSpPr>
        <p:spPr/>
        <p:txBody>
          <a:bodyPr/>
          <a:lstStyle/>
          <a:p>
            <a:fld id="{82FFC3DB-DDFA-49B9-8ED1-DC81F246EFE3}" type="slidenum">
              <a:rPr lang="nn-NO" smtClean="0"/>
              <a:t>‹#›</a:t>
            </a:fld>
            <a:endParaRPr lang="nn-NO"/>
          </a:p>
        </p:txBody>
      </p:sp>
    </p:spTree>
    <p:extLst>
      <p:ext uri="{BB962C8B-B14F-4D97-AF65-F5344CB8AC3E}">
        <p14:creationId xmlns:p14="http://schemas.microsoft.com/office/powerpoint/2010/main" val="2655972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1524000" y="1122363"/>
            <a:ext cx="9144000" cy="2387600"/>
          </a:xfrm>
        </p:spPr>
        <p:txBody>
          <a:bodyPr anchor="b">
            <a:normAutofit/>
          </a:bodyPr>
          <a:lstStyle>
            <a:lvl1pPr algn="ctr">
              <a:defRPr sz="5400">
                <a:latin typeface="Cabin" panose="00000500000000000000" pitchFamily="2" charset="0"/>
              </a:defRPr>
            </a:lvl1pPr>
          </a:lstStyle>
          <a:p>
            <a:r>
              <a:rPr lang="nb-NO" dirty="0"/>
              <a:t>Klikk for å redigere tittelstil</a:t>
            </a:r>
            <a:endParaRPr lang="nn-NO" dirty="0"/>
          </a:p>
        </p:txBody>
      </p:sp>
      <p:sp>
        <p:nvSpPr>
          <p:cNvPr id="3" name="Undertittel 2"/>
          <p:cNvSpPr>
            <a:spLocks noGrp="1"/>
          </p:cNvSpPr>
          <p:nvPr>
            <p:ph type="subTitle" idx="1"/>
          </p:nvPr>
        </p:nvSpPr>
        <p:spPr>
          <a:xfrm>
            <a:off x="1524000" y="3602038"/>
            <a:ext cx="9144000" cy="1655762"/>
          </a:xfrm>
        </p:spPr>
        <p:txBody>
          <a:bodyPr/>
          <a:lstStyle>
            <a:lvl1pPr marL="0" indent="0" algn="ctr">
              <a:buNone/>
              <a:defRPr sz="2400">
                <a:solidFill>
                  <a:schemeClr val="tx1">
                    <a:lumMod val="65000"/>
                    <a:lumOff val="3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dirty="0"/>
              <a:t>Klikk for å redigere undertittelstil i malen</a:t>
            </a:r>
            <a:endParaRPr lang="nn-NO" dirty="0"/>
          </a:p>
        </p:txBody>
      </p:sp>
      <p:sp>
        <p:nvSpPr>
          <p:cNvPr id="4" name="Plassholder for dato 3"/>
          <p:cNvSpPr>
            <a:spLocks noGrp="1"/>
          </p:cNvSpPr>
          <p:nvPr>
            <p:ph type="dt" sz="half" idx="10"/>
          </p:nvPr>
        </p:nvSpPr>
        <p:spPr/>
        <p:txBody>
          <a:bodyPr/>
          <a:lstStyle/>
          <a:p>
            <a:fld id="{AFB84888-4702-4C55-B19A-0F115D0C14B6}" type="datetimeFigureOut">
              <a:rPr lang="nn-NO" smtClean="0"/>
              <a:t>29.10.2023</a:t>
            </a:fld>
            <a:endParaRPr lang="nn-NO" dirty="0"/>
          </a:p>
        </p:txBody>
      </p:sp>
      <p:sp>
        <p:nvSpPr>
          <p:cNvPr id="5" name="Plassholder for bunntekst 4"/>
          <p:cNvSpPr>
            <a:spLocks noGrp="1"/>
          </p:cNvSpPr>
          <p:nvPr>
            <p:ph type="ftr" sz="quarter" idx="11"/>
          </p:nvPr>
        </p:nvSpPr>
        <p:spPr/>
        <p:txBody>
          <a:bodyPr/>
          <a:lstStyle/>
          <a:p>
            <a:r>
              <a:rPr lang="nb-NO" dirty="0"/>
              <a:t>Historisk og framtidsretta</a:t>
            </a:r>
            <a:endParaRPr lang="nn-NO" dirty="0"/>
          </a:p>
        </p:txBody>
      </p:sp>
      <p:sp>
        <p:nvSpPr>
          <p:cNvPr id="6" name="Plassholder for lysbildenummer 5"/>
          <p:cNvSpPr>
            <a:spLocks noGrp="1"/>
          </p:cNvSpPr>
          <p:nvPr>
            <p:ph type="sldNum" sz="quarter" idx="12"/>
          </p:nvPr>
        </p:nvSpPr>
        <p:spPr/>
        <p:txBody>
          <a:bodyPr/>
          <a:lstStyle>
            <a:lvl1pPr>
              <a:defRPr>
                <a:solidFill>
                  <a:srgbClr val="0083C3"/>
                </a:solidFill>
              </a:defRPr>
            </a:lvl1pPr>
          </a:lstStyle>
          <a:p>
            <a:fld id="{82FFC3DB-DDFA-49B9-8ED1-DC81F246EFE3}" type="slidenum">
              <a:rPr lang="nn-NO" smtClean="0"/>
              <a:pPr/>
              <a:t>‹#›</a:t>
            </a:fld>
            <a:endParaRPr lang="nn-NO" dirty="0"/>
          </a:p>
        </p:txBody>
      </p:sp>
    </p:spTree>
    <p:extLst>
      <p:ext uri="{BB962C8B-B14F-4D97-AF65-F5344CB8AC3E}">
        <p14:creationId xmlns:p14="http://schemas.microsoft.com/office/powerpoint/2010/main" val="2010779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589660" y="1264779"/>
            <a:ext cx="10757790" cy="2245762"/>
          </a:xfrm>
        </p:spPr>
        <p:txBody>
          <a:bodyPr anchor="b">
            <a:normAutofit/>
          </a:bodyPr>
          <a:lstStyle>
            <a:lvl1pPr>
              <a:defRPr sz="5400">
                <a:latin typeface="Cabin" panose="00000500000000000000" pitchFamily="2" charset="0"/>
              </a:defRPr>
            </a:lvl1pPr>
          </a:lstStyle>
          <a:p>
            <a:r>
              <a:rPr lang="nb-NO" dirty="0"/>
              <a:t>Klikk for å redigere tittelstil</a:t>
            </a:r>
            <a:endParaRPr lang="nn-NO" dirty="0"/>
          </a:p>
        </p:txBody>
      </p:sp>
      <p:sp>
        <p:nvSpPr>
          <p:cNvPr id="3" name="Plassholder for tekst 2"/>
          <p:cNvSpPr>
            <a:spLocks noGrp="1"/>
          </p:cNvSpPr>
          <p:nvPr>
            <p:ph type="body" idx="1"/>
          </p:nvPr>
        </p:nvSpPr>
        <p:spPr>
          <a:xfrm>
            <a:off x="589660" y="3510541"/>
            <a:ext cx="10757790" cy="2579109"/>
          </a:xfrm>
        </p:spPr>
        <p:txBody>
          <a:bodyPr/>
          <a:lstStyle>
            <a:lvl1pPr marL="0" indent="0">
              <a:buNone/>
              <a:defRPr sz="2400">
                <a:solidFill>
                  <a:schemeClr val="accent3">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dirty="0"/>
              <a:t>Rediger tekststiler i malen</a:t>
            </a:r>
          </a:p>
        </p:txBody>
      </p:sp>
      <p:sp>
        <p:nvSpPr>
          <p:cNvPr id="4" name="Plassholder for dato 3"/>
          <p:cNvSpPr>
            <a:spLocks noGrp="1"/>
          </p:cNvSpPr>
          <p:nvPr>
            <p:ph type="dt" sz="half" idx="10"/>
          </p:nvPr>
        </p:nvSpPr>
        <p:spPr/>
        <p:txBody>
          <a:bodyPr/>
          <a:lstStyle/>
          <a:p>
            <a:fld id="{AFB84888-4702-4C55-B19A-0F115D0C14B6}" type="datetimeFigureOut">
              <a:rPr lang="nn-NO" smtClean="0"/>
              <a:t>29.10.2023</a:t>
            </a:fld>
            <a:endParaRPr lang="nn-NO"/>
          </a:p>
        </p:txBody>
      </p:sp>
      <p:sp>
        <p:nvSpPr>
          <p:cNvPr id="5" name="Plassholder for bunntekst 4"/>
          <p:cNvSpPr>
            <a:spLocks noGrp="1"/>
          </p:cNvSpPr>
          <p:nvPr>
            <p:ph type="ftr" sz="quarter" idx="11"/>
          </p:nvPr>
        </p:nvSpPr>
        <p:spPr/>
        <p:txBody>
          <a:bodyPr/>
          <a:lstStyle/>
          <a:p>
            <a:r>
              <a:rPr lang="nb-NO" dirty="0"/>
              <a:t>Historisk og framtidsretta</a:t>
            </a:r>
            <a:endParaRPr lang="nn-NO" dirty="0"/>
          </a:p>
        </p:txBody>
      </p:sp>
      <p:sp>
        <p:nvSpPr>
          <p:cNvPr id="6" name="Plassholder for lysbildenummer 5"/>
          <p:cNvSpPr>
            <a:spLocks noGrp="1"/>
          </p:cNvSpPr>
          <p:nvPr>
            <p:ph type="sldNum" sz="quarter" idx="12"/>
          </p:nvPr>
        </p:nvSpPr>
        <p:spPr/>
        <p:txBody>
          <a:bodyPr/>
          <a:lstStyle/>
          <a:p>
            <a:fld id="{82FFC3DB-DDFA-49B9-8ED1-DC81F246EFE3}" type="slidenum">
              <a:rPr lang="nn-NO" smtClean="0"/>
              <a:t>‹#›</a:t>
            </a:fld>
            <a:endParaRPr lang="nn-NO"/>
          </a:p>
        </p:txBody>
      </p:sp>
    </p:spTree>
    <p:extLst>
      <p:ext uri="{BB962C8B-B14F-4D97-AF65-F5344CB8AC3E}">
        <p14:creationId xmlns:p14="http://schemas.microsoft.com/office/powerpoint/2010/main" val="1716026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endParaRPr lang="nn-NO"/>
          </a:p>
        </p:txBody>
      </p:sp>
      <p:sp>
        <p:nvSpPr>
          <p:cNvPr id="3" name="Plassholder for innhold 2"/>
          <p:cNvSpPr>
            <a:spLocks noGrp="1"/>
          </p:cNvSpPr>
          <p:nvPr>
            <p:ph idx="1"/>
          </p:nvPr>
        </p:nvSpPr>
        <p:spPr/>
        <p:txBody>
          <a:bodyPr/>
          <a:lstStyle/>
          <a:p>
            <a:pPr lvl="0"/>
            <a:r>
              <a:rPr lang="nb-NO" dirty="0"/>
              <a:t>Rediger tekststiler i malen</a:t>
            </a:r>
          </a:p>
          <a:p>
            <a:pPr lvl="1"/>
            <a:r>
              <a:rPr lang="nb-NO" dirty="0"/>
              <a:t>Andre nivå</a:t>
            </a:r>
          </a:p>
          <a:p>
            <a:pPr lvl="2"/>
            <a:r>
              <a:rPr lang="nb-NO" dirty="0"/>
              <a:t>Tredje nivå</a:t>
            </a:r>
          </a:p>
          <a:p>
            <a:pPr lvl="3"/>
            <a:r>
              <a:rPr lang="nb-NO" dirty="0"/>
              <a:t>Fjerde nivå</a:t>
            </a:r>
          </a:p>
          <a:p>
            <a:pPr lvl="4"/>
            <a:r>
              <a:rPr lang="nb-NO" dirty="0"/>
              <a:t>Femte nivå</a:t>
            </a:r>
            <a:endParaRPr lang="nn-NO" dirty="0"/>
          </a:p>
        </p:txBody>
      </p:sp>
      <p:sp>
        <p:nvSpPr>
          <p:cNvPr id="4" name="Plassholder for dato 3"/>
          <p:cNvSpPr>
            <a:spLocks noGrp="1"/>
          </p:cNvSpPr>
          <p:nvPr>
            <p:ph type="dt" sz="half" idx="10"/>
          </p:nvPr>
        </p:nvSpPr>
        <p:spPr/>
        <p:txBody>
          <a:bodyPr/>
          <a:lstStyle/>
          <a:p>
            <a:fld id="{AFB84888-4702-4C55-B19A-0F115D0C14B6}" type="datetimeFigureOut">
              <a:rPr lang="nn-NO" smtClean="0"/>
              <a:t>29.10.2023</a:t>
            </a:fld>
            <a:endParaRPr lang="nn-NO"/>
          </a:p>
        </p:txBody>
      </p:sp>
      <p:sp>
        <p:nvSpPr>
          <p:cNvPr id="5" name="Plassholder for bunntekst 4"/>
          <p:cNvSpPr>
            <a:spLocks noGrp="1"/>
          </p:cNvSpPr>
          <p:nvPr>
            <p:ph type="ftr" sz="quarter" idx="11"/>
          </p:nvPr>
        </p:nvSpPr>
        <p:spPr/>
        <p:txBody>
          <a:bodyPr/>
          <a:lstStyle/>
          <a:p>
            <a:r>
              <a:rPr lang="nb-NO" dirty="0"/>
              <a:t>Historisk og framtidsretta</a:t>
            </a:r>
            <a:endParaRPr lang="nn-NO" dirty="0"/>
          </a:p>
        </p:txBody>
      </p:sp>
      <p:sp>
        <p:nvSpPr>
          <p:cNvPr id="6" name="Plassholder for lysbildenummer 5"/>
          <p:cNvSpPr>
            <a:spLocks noGrp="1"/>
          </p:cNvSpPr>
          <p:nvPr>
            <p:ph type="sldNum" sz="quarter" idx="12"/>
          </p:nvPr>
        </p:nvSpPr>
        <p:spPr/>
        <p:txBody>
          <a:bodyPr/>
          <a:lstStyle/>
          <a:p>
            <a:fld id="{82FFC3DB-DDFA-49B9-8ED1-DC81F246EFE3}" type="slidenum">
              <a:rPr lang="nn-NO" smtClean="0"/>
              <a:t>‹#›</a:t>
            </a:fld>
            <a:endParaRPr lang="nn-NO"/>
          </a:p>
        </p:txBody>
      </p:sp>
    </p:spTree>
    <p:extLst>
      <p:ext uri="{BB962C8B-B14F-4D97-AF65-F5344CB8AC3E}">
        <p14:creationId xmlns:p14="http://schemas.microsoft.com/office/powerpoint/2010/main" val="3590273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a:xfrm>
            <a:off x="587375" y="584200"/>
            <a:ext cx="11017250" cy="972841"/>
          </a:xfrm>
        </p:spPr>
        <p:txBody>
          <a:bodyPr anchor="t">
            <a:normAutofit/>
          </a:bodyPr>
          <a:lstStyle>
            <a:lvl1pPr>
              <a:defRPr sz="4200">
                <a:latin typeface="Cabin" panose="00000500000000000000" pitchFamily="2" charset="0"/>
              </a:defRPr>
            </a:lvl1pPr>
          </a:lstStyle>
          <a:p>
            <a:r>
              <a:rPr lang="nb-NO" dirty="0"/>
              <a:t>Klikk for å redigere tittelstil</a:t>
            </a:r>
            <a:endParaRPr lang="nn-NO" dirty="0"/>
          </a:p>
        </p:txBody>
      </p:sp>
      <p:sp>
        <p:nvSpPr>
          <p:cNvPr id="3" name="Plassholder for innhold 2"/>
          <p:cNvSpPr>
            <a:spLocks noGrp="1"/>
          </p:cNvSpPr>
          <p:nvPr>
            <p:ph sz="half" idx="1"/>
          </p:nvPr>
        </p:nvSpPr>
        <p:spPr>
          <a:xfrm>
            <a:off x="587375" y="1808163"/>
            <a:ext cx="5432425" cy="3960812"/>
          </a:xfrm>
        </p:spPr>
        <p:txBody>
          <a:bodyPr/>
          <a:lstStyle/>
          <a:p>
            <a:pPr lvl="0"/>
            <a:r>
              <a:rPr lang="nb-NO" dirty="0"/>
              <a:t>Rediger tekststiler i malen</a:t>
            </a:r>
          </a:p>
          <a:p>
            <a:pPr lvl="1"/>
            <a:r>
              <a:rPr lang="nb-NO" dirty="0"/>
              <a:t>Andre nivå</a:t>
            </a:r>
          </a:p>
          <a:p>
            <a:pPr lvl="2"/>
            <a:r>
              <a:rPr lang="nb-NO" dirty="0"/>
              <a:t>Tredje nivå</a:t>
            </a:r>
          </a:p>
          <a:p>
            <a:pPr lvl="3"/>
            <a:r>
              <a:rPr lang="nb-NO" dirty="0"/>
              <a:t>Fjerde nivå</a:t>
            </a:r>
          </a:p>
          <a:p>
            <a:pPr lvl="4"/>
            <a:r>
              <a:rPr lang="nb-NO" dirty="0"/>
              <a:t>Femte nivå</a:t>
            </a:r>
            <a:endParaRPr lang="nn-NO" dirty="0"/>
          </a:p>
        </p:txBody>
      </p:sp>
      <p:sp>
        <p:nvSpPr>
          <p:cNvPr id="4" name="Plassholder for innhold 3"/>
          <p:cNvSpPr>
            <a:spLocks noGrp="1"/>
          </p:cNvSpPr>
          <p:nvPr>
            <p:ph sz="half" idx="2"/>
          </p:nvPr>
        </p:nvSpPr>
        <p:spPr>
          <a:xfrm>
            <a:off x="6172199" y="1808163"/>
            <a:ext cx="5432425" cy="3960812"/>
          </a:xfrm>
        </p:spPr>
        <p:txBody>
          <a:bodyPr/>
          <a:lstStyle/>
          <a:p>
            <a:pPr lvl="0"/>
            <a:r>
              <a:rPr lang="nb-NO" dirty="0"/>
              <a:t>Rediger tekststiler i malen</a:t>
            </a:r>
          </a:p>
          <a:p>
            <a:pPr lvl="1"/>
            <a:r>
              <a:rPr lang="nb-NO" dirty="0"/>
              <a:t>Andre nivå</a:t>
            </a:r>
          </a:p>
          <a:p>
            <a:pPr lvl="2"/>
            <a:r>
              <a:rPr lang="nb-NO" dirty="0"/>
              <a:t>Tredje nivå</a:t>
            </a:r>
          </a:p>
          <a:p>
            <a:pPr lvl="3"/>
            <a:r>
              <a:rPr lang="nb-NO" dirty="0"/>
              <a:t>Fjerde nivå</a:t>
            </a:r>
          </a:p>
          <a:p>
            <a:pPr lvl="4"/>
            <a:r>
              <a:rPr lang="nb-NO" dirty="0"/>
              <a:t>Femte nivå</a:t>
            </a:r>
            <a:endParaRPr lang="nn-NO" dirty="0"/>
          </a:p>
        </p:txBody>
      </p:sp>
      <p:sp>
        <p:nvSpPr>
          <p:cNvPr id="5" name="Plassholder for dato 4"/>
          <p:cNvSpPr>
            <a:spLocks noGrp="1"/>
          </p:cNvSpPr>
          <p:nvPr>
            <p:ph type="dt" sz="half" idx="10"/>
          </p:nvPr>
        </p:nvSpPr>
        <p:spPr/>
        <p:txBody>
          <a:bodyPr/>
          <a:lstStyle/>
          <a:p>
            <a:fld id="{AFB84888-4702-4C55-B19A-0F115D0C14B6}" type="datetimeFigureOut">
              <a:rPr lang="nn-NO" smtClean="0"/>
              <a:t>29.10.2023</a:t>
            </a:fld>
            <a:endParaRPr lang="nn-NO" dirty="0"/>
          </a:p>
        </p:txBody>
      </p:sp>
      <p:sp>
        <p:nvSpPr>
          <p:cNvPr id="6" name="Plassholder for bunntekst 5"/>
          <p:cNvSpPr>
            <a:spLocks noGrp="1"/>
          </p:cNvSpPr>
          <p:nvPr>
            <p:ph type="ftr" sz="quarter" idx="11"/>
          </p:nvPr>
        </p:nvSpPr>
        <p:spPr/>
        <p:txBody>
          <a:bodyPr/>
          <a:lstStyle/>
          <a:p>
            <a:r>
              <a:rPr lang="nb-NO" dirty="0"/>
              <a:t>Historisk og framtidsretta</a:t>
            </a:r>
            <a:endParaRPr lang="nn-NO" dirty="0"/>
          </a:p>
        </p:txBody>
      </p:sp>
      <p:sp>
        <p:nvSpPr>
          <p:cNvPr id="7" name="Plassholder for lysbildenummer 6"/>
          <p:cNvSpPr>
            <a:spLocks noGrp="1"/>
          </p:cNvSpPr>
          <p:nvPr>
            <p:ph type="sldNum" sz="quarter" idx="12"/>
          </p:nvPr>
        </p:nvSpPr>
        <p:spPr/>
        <p:txBody>
          <a:bodyPr/>
          <a:lstStyle/>
          <a:p>
            <a:fld id="{82FFC3DB-DDFA-49B9-8ED1-DC81F246EFE3}" type="slidenum">
              <a:rPr lang="nn-NO" smtClean="0"/>
              <a:t>‹#›</a:t>
            </a:fld>
            <a:endParaRPr lang="nn-NO"/>
          </a:p>
        </p:txBody>
      </p:sp>
    </p:spTree>
    <p:extLst>
      <p:ext uri="{BB962C8B-B14F-4D97-AF65-F5344CB8AC3E}">
        <p14:creationId xmlns:p14="http://schemas.microsoft.com/office/powerpoint/2010/main" val="958606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589660" y="584201"/>
            <a:ext cx="10515600" cy="738188"/>
          </a:xfrm>
        </p:spPr>
        <p:txBody>
          <a:bodyPr/>
          <a:lstStyle>
            <a:lvl1pPr>
              <a:defRPr>
                <a:latin typeface="Cabin" panose="00000500000000000000" pitchFamily="2" charset="0"/>
              </a:defRPr>
            </a:lvl1pPr>
          </a:lstStyle>
          <a:p>
            <a:r>
              <a:rPr lang="nb-NO" dirty="0"/>
              <a:t>Klikk for å redigere tittelstil</a:t>
            </a:r>
            <a:endParaRPr lang="nn-NO" dirty="0"/>
          </a:p>
        </p:txBody>
      </p:sp>
      <p:sp>
        <p:nvSpPr>
          <p:cNvPr id="3" name="Plassholder for tekst 2"/>
          <p:cNvSpPr>
            <a:spLocks noGrp="1"/>
          </p:cNvSpPr>
          <p:nvPr>
            <p:ph type="body" idx="1"/>
          </p:nvPr>
        </p:nvSpPr>
        <p:spPr>
          <a:xfrm>
            <a:off x="587376" y="1322388"/>
            <a:ext cx="5410200" cy="488618"/>
          </a:xfrm>
        </p:spPr>
        <p:txBody>
          <a:bodyPr anchor="t"/>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dirty="0"/>
              <a:t>Rediger tekststiler i malen</a:t>
            </a:r>
          </a:p>
        </p:txBody>
      </p:sp>
      <p:sp>
        <p:nvSpPr>
          <p:cNvPr id="4" name="Plassholder for innhold 3"/>
          <p:cNvSpPr>
            <a:spLocks noGrp="1"/>
          </p:cNvSpPr>
          <p:nvPr>
            <p:ph sz="half" idx="2"/>
          </p:nvPr>
        </p:nvSpPr>
        <p:spPr>
          <a:xfrm>
            <a:off x="587376" y="1909763"/>
            <a:ext cx="5410199" cy="3859212"/>
          </a:xfrm>
        </p:spPr>
        <p:txBody>
          <a:bodyPr/>
          <a:lstStyle/>
          <a:p>
            <a:pPr lvl="0"/>
            <a:r>
              <a:rPr lang="nb-NO" dirty="0"/>
              <a:t>Rediger tekststiler i malen</a:t>
            </a:r>
          </a:p>
          <a:p>
            <a:pPr lvl="1"/>
            <a:r>
              <a:rPr lang="nb-NO" dirty="0"/>
              <a:t>Andre nivå</a:t>
            </a:r>
          </a:p>
          <a:p>
            <a:pPr lvl="2"/>
            <a:r>
              <a:rPr lang="nb-NO" dirty="0"/>
              <a:t>Tredje nivå</a:t>
            </a:r>
          </a:p>
          <a:p>
            <a:pPr lvl="3"/>
            <a:r>
              <a:rPr lang="nb-NO" dirty="0"/>
              <a:t>Fjerde nivå</a:t>
            </a:r>
          </a:p>
          <a:p>
            <a:pPr lvl="4"/>
            <a:r>
              <a:rPr lang="nb-NO" dirty="0"/>
              <a:t>Femte nivå</a:t>
            </a:r>
            <a:endParaRPr lang="nn-NO" dirty="0"/>
          </a:p>
        </p:txBody>
      </p:sp>
      <p:sp>
        <p:nvSpPr>
          <p:cNvPr id="5" name="Plassholder for tekst 4"/>
          <p:cNvSpPr>
            <a:spLocks noGrp="1"/>
          </p:cNvSpPr>
          <p:nvPr>
            <p:ph type="body" sz="quarter" idx="3"/>
          </p:nvPr>
        </p:nvSpPr>
        <p:spPr>
          <a:xfrm>
            <a:off x="6172199" y="1322388"/>
            <a:ext cx="5432425" cy="488618"/>
          </a:xfrm>
        </p:spPr>
        <p:txBody>
          <a:bodyPr anchor="t"/>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dirty="0"/>
              <a:t>Rediger tekststiler i malen</a:t>
            </a:r>
          </a:p>
        </p:txBody>
      </p:sp>
      <p:sp>
        <p:nvSpPr>
          <p:cNvPr id="6" name="Plassholder for innhold 5"/>
          <p:cNvSpPr>
            <a:spLocks noGrp="1"/>
          </p:cNvSpPr>
          <p:nvPr>
            <p:ph sz="quarter" idx="4"/>
          </p:nvPr>
        </p:nvSpPr>
        <p:spPr>
          <a:xfrm>
            <a:off x="6172199" y="1909763"/>
            <a:ext cx="5432425" cy="3859212"/>
          </a:xfrm>
        </p:spPr>
        <p:txBody>
          <a:bodyPr/>
          <a:lstStyle/>
          <a:p>
            <a:pPr lvl="0"/>
            <a:r>
              <a:rPr lang="nb-NO" dirty="0"/>
              <a:t>Rediger tekststiler i malen</a:t>
            </a:r>
          </a:p>
          <a:p>
            <a:pPr lvl="1"/>
            <a:r>
              <a:rPr lang="nb-NO" dirty="0"/>
              <a:t>Andre nivå</a:t>
            </a:r>
          </a:p>
          <a:p>
            <a:pPr lvl="2"/>
            <a:r>
              <a:rPr lang="nb-NO" dirty="0"/>
              <a:t>Tredje nivå</a:t>
            </a:r>
          </a:p>
          <a:p>
            <a:pPr lvl="3"/>
            <a:r>
              <a:rPr lang="nb-NO" dirty="0"/>
              <a:t>Fjerde nivå</a:t>
            </a:r>
          </a:p>
          <a:p>
            <a:pPr lvl="4"/>
            <a:r>
              <a:rPr lang="nb-NO" dirty="0"/>
              <a:t>Femte nivå</a:t>
            </a:r>
            <a:endParaRPr lang="nn-NO" dirty="0"/>
          </a:p>
        </p:txBody>
      </p:sp>
      <p:sp>
        <p:nvSpPr>
          <p:cNvPr id="7" name="Plassholder for dato 6"/>
          <p:cNvSpPr>
            <a:spLocks noGrp="1"/>
          </p:cNvSpPr>
          <p:nvPr>
            <p:ph type="dt" sz="half" idx="10"/>
          </p:nvPr>
        </p:nvSpPr>
        <p:spPr/>
        <p:txBody>
          <a:bodyPr/>
          <a:lstStyle/>
          <a:p>
            <a:fld id="{AFB84888-4702-4C55-B19A-0F115D0C14B6}" type="datetimeFigureOut">
              <a:rPr lang="nn-NO" smtClean="0"/>
              <a:t>29.10.2023</a:t>
            </a:fld>
            <a:endParaRPr lang="nn-NO"/>
          </a:p>
        </p:txBody>
      </p:sp>
      <p:sp>
        <p:nvSpPr>
          <p:cNvPr id="8" name="Plassholder for bunntekst 7"/>
          <p:cNvSpPr>
            <a:spLocks noGrp="1"/>
          </p:cNvSpPr>
          <p:nvPr>
            <p:ph type="ftr" sz="quarter" idx="11"/>
          </p:nvPr>
        </p:nvSpPr>
        <p:spPr/>
        <p:txBody>
          <a:bodyPr/>
          <a:lstStyle/>
          <a:p>
            <a:r>
              <a:rPr lang="nb-NO" dirty="0"/>
              <a:t>Historisk og framtidsretta</a:t>
            </a:r>
            <a:endParaRPr lang="nn-NO" dirty="0"/>
          </a:p>
        </p:txBody>
      </p:sp>
      <p:sp>
        <p:nvSpPr>
          <p:cNvPr id="9" name="Plassholder for lysbildenummer 8"/>
          <p:cNvSpPr>
            <a:spLocks noGrp="1"/>
          </p:cNvSpPr>
          <p:nvPr>
            <p:ph type="sldNum" sz="quarter" idx="12"/>
          </p:nvPr>
        </p:nvSpPr>
        <p:spPr/>
        <p:txBody>
          <a:bodyPr/>
          <a:lstStyle/>
          <a:p>
            <a:fld id="{82FFC3DB-DDFA-49B9-8ED1-DC81F246EFE3}" type="slidenum">
              <a:rPr lang="nn-NO" smtClean="0"/>
              <a:t>‹#›</a:t>
            </a:fld>
            <a:endParaRPr lang="nn-NO"/>
          </a:p>
        </p:txBody>
      </p:sp>
    </p:spTree>
    <p:extLst>
      <p:ext uri="{BB962C8B-B14F-4D97-AF65-F5344CB8AC3E}">
        <p14:creationId xmlns:p14="http://schemas.microsoft.com/office/powerpoint/2010/main" val="4163476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atin typeface="Cabin" panose="00000500000000000000" pitchFamily="2" charset="0"/>
              </a:defRPr>
            </a:lvl1pPr>
          </a:lstStyle>
          <a:p>
            <a:r>
              <a:rPr lang="nb-NO" dirty="0"/>
              <a:t>Klikk for å redigere tittelstil</a:t>
            </a:r>
            <a:endParaRPr lang="nn-NO" dirty="0"/>
          </a:p>
        </p:txBody>
      </p:sp>
      <p:sp>
        <p:nvSpPr>
          <p:cNvPr id="3" name="Plassholder for dato 2"/>
          <p:cNvSpPr>
            <a:spLocks noGrp="1"/>
          </p:cNvSpPr>
          <p:nvPr>
            <p:ph type="dt" sz="half" idx="10"/>
          </p:nvPr>
        </p:nvSpPr>
        <p:spPr/>
        <p:txBody>
          <a:bodyPr/>
          <a:lstStyle/>
          <a:p>
            <a:fld id="{AFB84888-4702-4C55-B19A-0F115D0C14B6}" type="datetimeFigureOut">
              <a:rPr lang="nn-NO" smtClean="0"/>
              <a:t>29.10.2023</a:t>
            </a:fld>
            <a:endParaRPr lang="nn-NO"/>
          </a:p>
        </p:txBody>
      </p:sp>
      <p:sp>
        <p:nvSpPr>
          <p:cNvPr id="4" name="Plassholder for bunntekst 3"/>
          <p:cNvSpPr>
            <a:spLocks noGrp="1"/>
          </p:cNvSpPr>
          <p:nvPr>
            <p:ph type="ftr" sz="quarter" idx="11"/>
          </p:nvPr>
        </p:nvSpPr>
        <p:spPr/>
        <p:txBody>
          <a:bodyPr/>
          <a:lstStyle/>
          <a:p>
            <a:r>
              <a:rPr lang="nb-NO" dirty="0"/>
              <a:t>Historisk og framtidsretta</a:t>
            </a:r>
            <a:endParaRPr lang="nn-NO" dirty="0"/>
          </a:p>
        </p:txBody>
      </p:sp>
      <p:sp>
        <p:nvSpPr>
          <p:cNvPr id="5" name="Plassholder for lysbildenummer 4"/>
          <p:cNvSpPr>
            <a:spLocks noGrp="1"/>
          </p:cNvSpPr>
          <p:nvPr>
            <p:ph type="sldNum" sz="quarter" idx="12"/>
          </p:nvPr>
        </p:nvSpPr>
        <p:spPr/>
        <p:txBody>
          <a:bodyPr/>
          <a:lstStyle/>
          <a:p>
            <a:fld id="{82FFC3DB-DDFA-49B9-8ED1-DC81F246EFE3}" type="slidenum">
              <a:rPr lang="nn-NO" smtClean="0"/>
              <a:t>‹#›</a:t>
            </a:fld>
            <a:endParaRPr lang="nn-NO"/>
          </a:p>
        </p:txBody>
      </p:sp>
    </p:spTree>
    <p:extLst>
      <p:ext uri="{BB962C8B-B14F-4D97-AF65-F5344CB8AC3E}">
        <p14:creationId xmlns:p14="http://schemas.microsoft.com/office/powerpoint/2010/main" val="46352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AFB84888-4702-4C55-B19A-0F115D0C14B6}" type="datetimeFigureOut">
              <a:rPr lang="nn-NO" smtClean="0"/>
              <a:t>29.10.2023</a:t>
            </a:fld>
            <a:endParaRPr lang="nn-NO"/>
          </a:p>
        </p:txBody>
      </p:sp>
      <p:sp>
        <p:nvSpPr>
          <p:cNvPr id="3" name="Plassholder for bunntekst 2"/>
          <p:cNvSpPr>
            <a:spLocks noGrp="1"/>
          </p:cNvSpPr>
          <p:nvPr>
            <p:ph type="ftr" sz="quarter" idx="11"/>
          </p:nvPr>
        </p:nvSpPr>
        <p:spPr/>
        <p:txBody>
          <a:bodyPr/>
          <a:lstStyle/>
          <a:p>
            <a:r>
              <a:rPr lang="nb-NO" dirty="0"/>
              <a:t>Historisk og framtidsretta</a:t>
            </a:r>
            <a:endParaRPr lang="nn-NO" dirty="0"/>
          </a:p>
        </p:txBody>
      </p:sp>
      <p:sp>
        <p:nvSpPr>
          <p:cNvPr id="4" name="Plassholder for lysbildenummer 3"/>
          <p:cNvSpPr>
            <a:spLocks noGrp="1"/>
          </p:cNvSpPr>
          <p:nvPr>
            <p:ph type="sldNum" sz="quarter" idx="12"/>
          </p:nvPr>
        </p:nvSpPr>
        <p:spPr/>
        <p:txBody>
          <a:bodyPr/>
          <a:lstStyle/>
          <a:p>
            <a:fld id="{82FFC3DB-DDFA-49B9-8ED1-DC81F246EFE3}" type="slidenum">
              <a:rPr lang="nn-NO" smtClean="0"/>
              <a:t>‹#›</a:t>
            </a:fld>
            <a:endParaRPr lang="nn-NO"/>
          </a:p>
        </p:txBody>
      </p:sp>
    </p:spTree>
    <p:extLst>
      <p:ext uri="{BB962C8B-B14F-4D97-AF65-F5344CB8AC3E}">
        <p14:creationId xmlns:p14="http://schemas.microsoft.com/office/powerpoint/2010/main" val="1864994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589660" y="584200"/>
            <a:ext cx="4182365" cy="985838"/>
          </a:xfrm>
        </p:spPr>
        <p:txBody>
          <a:bodyPr anchor="t">
            <a:normAutofit/>
          </a:bodyPr>
          <a:lstStyle>
            <a:lvl1pPr>
              <a:defRPr sz="3000">
                <a:latin typeface="Cabin" panose="00000500000000000000" pitchFamily="2" charset="0"/>
              </a:defRPr>
            </a:lvl1pPr>
          </a:lstStyle>
          <a:p>
            <a:r>
              <a:rPr lang="nb-NO" dirty="0"/>
              <a:t>Klikk for å redigere tittelstil</a:t>
            </a:r>
            <a:endParaRPr lang="nn-NO" dirty="0"/>
          </a:p>
        </p:txBody>
      </p:sp>
      <p:sp>
        <p:nvSpPr>
          <p:cNvPr id="3" name="Plassholder for innhold 2"/>
          <p:cNvSpPr>
            <a:spLocks noGrp="1"/>
          </p:cNvSpPr>
          <p:nvPr>
            <p:ph idx="1"/>
          </p:nvPr>
        </p:nvSpPr>
        <p:spPr>
          <a:xfrm>
            <a:off x="5183187" y="584201"/>
            <a:ext cx="6421437" cy="5184776"/>
          </a:xfrm>
        </p:spPr>
        <p:txBody>
          <a:bodyPr/>
          <a:lstStyle>
            <a:lvl1pPr>
              <a:defRPr sz="30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dirty="0"/>
              <a:t>Rediger tekststiler i malen</a:t>
            </a:r>
          </a:p>
          <a:p>
            <a:pPr lvl="1"/>
            <a:r>
              <a:rPr lang="nb-NO" dirty="0"/>
              <a:t>Andre nivå</a:t>
            </a:r>
          </a:p>
          <a:p>
            <a:pPr lvl="2"/>
            <a:r>
              <a:rPr lang="nb-NO" dirty="0"/>
              <a:t>Tredje nivå</a:t>
            </a:r>
          </a:p>
          <a:p>
            <a:pPr lvl="3"/>
            <a:r>
              <a:rPr lang="nb-NO" dirty="0"/>
              <a:t>Fjerde nivå</a:t>
            </a:r>
          </a:p>
          <a:p>
            <a:pPr lvl="4"/>
            <a:r>
              <a:rPr lang="nb-NO" dirty="0"/>
              <a:t>Femte nivå</a:t>
            </a:r>
            <a:endParaRPr lang="nn-NO" dirty="0"/>
          </a:p>
        </p:txBody>
      </p:sp>
      <p:sp>
        <p:nvSpPr>
          <p:cNvPr id="4" name="Plassholder for tekst 3"/>
          <p:cNvSpPr>
            <a:spLocks noGrp="1"/>
          </p:cNvSpPr>
          <p:nvPr>
            <p:ph type="body" sz="half" idx="2"/>
          </p:nvPr>
        </p:nvSpPr>
        <p:spPr>
          <a:xfrm>
            <a:off x="589660" y="1808164"/>
            <a:ext cx="4182365" cy="396081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dirty="0"/>
              <a:t>Rediger tekststiler i malen</a:t>
            </a:r>
          </a:p>
        </p:txBody>
      </p:sp>
      <p:sp>
        <p:nvSpPr>
          <p:cNvPr id="5" name="Plassholder for dato 4"/>
          <p:cNvSpPr>
            <a:spLocks noGrp="1"/>
          </p:cNvSpPr>
          <p:nvPr>
            <p:ph type="dt" sz="half" idx="10"/>
          </p:nvPr>
        </p:nvSpPr>
        <p:spPr/>
        <p:txBody>
          <a:bodyPr/>
          <a:lstStyle/>
          <a:p>
            <a:fld id="{AFB84888-4702-4C55-B19A-0F115D0C14B6}" type="datetimeFigureOut">
              <a:rPr lang="nn-NO" smtClean="0"/>
              <a:t>29.10.2023</a:t>
            </a:fld>
            <a:endParaRPr lang="nn-NO"/>
          </a:p>
        </p:txBody>
      </p:sp>
      <p:sp>
        <p:nvSpPr>
          <p:cNvPr id="6" name="Plassholder for bunntekst 5"/>
          <p:cNvSpPr>
            <a:spLocks noGrp="1"/>
          </p:cNvSpPr>
          <p:nvPr>
            <p:ph type="ftr" sz="quarter" idx="11"/>
          </p:nvPr>
        </p:nvSpPr>
        <p:spPr/>
        <p:txBody>
          <a:bodyPr/>
          <a:lstStyle/>
          <a:p>
            <a:r>
              <a:rPr lang="nb-NO" dirty="0"/>
              <a:t>Historisk </a:t>
            </a:r>
            <a:r>
              <a:rPr lang="nb-NO" dirty="0" err="1"/>
              <a:t>of</a:t>
            </a:r>
            <a:r>
              <a:rPr lang="nb-NO" dirty="0"/>
              <a:t> framtidsretta</a:t>
            </a:r>
            <a:endParaRPr lang="nn-NO" dirty="0"/>
          </a:p>
        </p:txBody>
      </p:sp>
      <p:sp>
        <p:nvSpPr>
          <p:cNvPr id="7" name="Plassholder for lysbildenummer 6"/>
          <p:cNvSpPr>
            <a:spLocks noGrp="1"/>
          </p:cNvSpPr>
          <p:nvPr>
            <p:ph type="sldNum" sz="quarter" idx="12"/>
          </p:nvPr>
        </p:nvSpPr>
        <p:spPr/>
        <p:txBody>
          <a:bodyPr/>
          <a:lstStyle/>
          <a:p>
            <a:fld id="{82FFC3DB-DDFA-49B9-8ED1-DC81F246EFE3}" type="slidenum">
              <a:rPr lang="nn-NO" smtClean="0"/>
              <a:t>‹#›</a:t>
            </a:fld>
            <a:endParaRPr lang="nn-NO"/>
          </a:p>
        </p:txBody>
      </p:sp>
    </p:spTree>
    <p:extLst>
      <p:ext uri="{BB962C8B-B14F-4D97-AF65-F5344CB8AC3E}">
        <p14:creationId xmlns:p14="http://schemas.microsoft.com/office/powerpoint/2010/main" val="4080334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Bilde 7"/>
          <p:cNvPicPr>
            <a:picLocks noChangeAspect="1"/>
          </p:cNvPicPr>
          <p:nvPr userDrawn="1"/>
        </p:nvPicPr>
        <p:blipFill rotWithShape="1">
          <a:blip r:embed="rId14">
            <a:extLst>
              <a:ext uri="{28A0092B-C50C-407E-A947-70E740481C1C}">
                <a14:useLocalDpi xmlns:a14="http://schemas.microsoft.com/office/drawing/2010/main" val="0"/>
              </a:ext>
            </a:extLst>
          </a:blip>
          <a:srcRect b="61572"/>
          <a:stretch/>
        </p:blipFill>
        <p:spPr>
          <a:xfrm>
            <a:off x="0" y="4220243"/>
            <a:ext cx="12192000" cy="2633484"/>
          </a:xfrm>
          <a:prstGeom prst="rect">
            <a:avLst/>
          </a:prstGeom>
        </p:spPr>
      </p:pic>
      <p:sp>
        <p:nvSpPr>
          <p:cNvPr id="2" name="Plassholder for tittel 1"/>
          <p:cNvSpPr>
            <a:spLocks noGrp="1"/>
          </p:cNvSpPr>
          <p:nvPr>
            <p:ph type="title"/>
          </p:nvPr>
        </p:nvSpPr>
        <p:spPr>
          <a:xfrm>
            <a:off x="587375" y="596462"/>
            <a:ext cx="11017250" cy="940255"/>
          </a:xfrm>
          <a:prstGeom prst="rect">
            <a:avLst/>
          </a:prstGeom>
          <a:noFill/>
          <a:ln>
            <a:noFill/>
          </a:ln>
        </p:spPr>
        <p:style>
          <a:lnRef idx="0">
            <a:scrgbClr r="0" g="0" b="0"/>
          </a:lnRef>
          <a:fillRef idx="0">
            <a:scrgbClr r="0" g="0" b="0"/>
          </a:fillRef>
          <a:effectRef idx="0">
            <a:scrgbClr r="0" g="0" b="0"/>
          </a:effectRef>
          <a:fontRef idx="minor">
            <a:schemeClr val="accent1"/>
          </a:fontRef>
        </p:style>
        <p:txBody>
          <a:bodyPr vert="horz" lIns="91440" tIns="45720" rIns="91440" bIns="45720" rtlCol="0" anchor="t">
            <a:normAutofit/>
          </a:bodyPr>
          <a:lstStyle/>
          <a:p>
            <a:r>
              <a:rPr lang="nb-NO" dirty="0"/>
              <a:t>Klikk for å redigere tittelstil</a:t>
            </a:r>
            <a:endParaRPr lang="nn-NO" dirty="0"/>
          </a:p>
        </p:txBody>
      </p:sp>
      <p:sp>
        <p:nvSpPr>
          <p:cNvPr id="3" name="Plassholder for tekst 2"/>
          <p:cNvSpPr>
            <a:spLocks noGrp="1"/>
          </p:cNvSpPr>
          <p:nvPr>
            <p:ph type="body" idx="1"/>
          </p:nvPr>
        </p:nvSpPr>
        <p:spPr>
          <a:xfrm>
            <a:off x="587375" y="1825625"/>
            <a:ext cx="11017250" cy="3952910"/>
          </a:xfrm>
          <a:prstGeom prst="rect">
            <a:avLst/>
          </a:prstGeom>
        </p:spPr>
        <p:txBody>
          <a:bodyPr vert="horz" lIns="91440" tIns="45720" rIns="91440" bIns="45720" rtlCol="0">
            <a:normAutofit/>
          </a:bodyPr>
          <a:lstStyle/>
          <a:p>
            <a:pPr lvl="0"/>
            <a:r>
              <a:rPr lang="nb-NO" dirty="0"/>
              <a:t>Rediger tekststiler i malen</a:t>
            </a:r>
          </a:p>
          <a:p>
            <a:pPr lvl="1"/>
            <a:r>
              <a:rPr lang="nb-NO" dirty="0"/>
              <a:t>Andre nivå</a:t>
            </a:r>
          </a:p>
          <a:p>
            <a:pPr lvl="2"/>
            <a:r>
              <a:rPr lang="nb-NO" dirty="0"/>
              <a:t>Tredje nivå</a:t>
            </a:r>
          </a:p>
          <a:p>
            <a:pPr lvl="3"/>
            <a:r>
              <a:rPr lang="nb-NO" dirty="0"/>
              <a:t>Fjerde nivå</a:t>
            </a:r>
          </a:p>
          <a:p>
            <a:pPr lvl="4"/>
            <a:r>
              <a:rPr lang="nb-NO" dirty="0"/>
              <a:t>Femte nivå</a:t>
            </a:r>
            <a:endParaRPr lang="nn-NO" dirty="0"/>
          </a:p>
        </p:txBody>
      </p:sp>
      <p:sp>
        <p:nvSpPr>
          <p:cNvPr id="4" name="Plassholder for dato 3"/>
          <p:cNvSpPr>
            <a:spLocks noGrp="1"/>
          </p:cNvSpPr>
          <p:nvPr>
            <p:ph type="dt" sz="half" idx="2"/>
          </p:nvPr>
        </p:nvSpPr>
        <p:spPr>
          <a:xfrm>
            <a:off x="589660" y="6356350"/>
            <a:ext cx="2991740" cy="365125"/>
          </a:xfrm>
          <a:prstGeom prst="rect">
            <a:avLst/>
          </a:prstGeom>
        </p:spPr>
        <p:txBody>
          <a:bodyPr vert="horz" lIns="91440" tIns="45720" rIns="91440" bIns="45720" rtlCol="0" anchor="ctr"/>
          <a:lstStyle>
            <a:lvl1pPr algn="l">
              <a:defRPr sz="1000">
                <a:solidFill>
                  <a:schemeClr val="accent3">
                    <a:lumMod val="50000"/>
                  </a:schemeClr>
                </a:solidFill>
                <a:latin typeface="Cabin" panose="00000500000000000000" pitchFamily="2" charset="0"/>
              </a:defRPr>
            </a:lvl1pPr>
          </a:lstStyle>
          <a:p>
            <a:fld id="{AFB84888-4702-4C55-B19A-0F115D0C14B6}" type="datetimeFigureOut">
              <a:rPr lang="nn-NO" smtClean="0"/>
              <a:pPr/>
              <a:t>29.10.2023</a:t>
            </a:fld>
            <a:endParaRPr lang="nn-NO" dirty="0"/>
          </a:p>
        </p:txBody>
      </p:sp>
      <p:sp>
        <p:nvSpPr>
          <p:cNvPr id="5" name="Plassholder for bunn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400" b="0">
                <a:solidFill>
                  <a:schemeClr val="accent3">
                    <a:lumMod val="50000"/>
                  </a:schemeClr>
                </a:solidFill>
                <a:latin typeface="Cabin" panose="00000500000000000000" pitchFamily="2" charset="0"/>
              </a:defRPr>
            </a:lvl1pPr>
          </a:lstStyle>
          <a:p>
            <a:r>
              <a:rPr lang="nb-NO" dirty="0"/>
              <a:t>Historisk og framtidsretta</a:t>
            </a:r>
            <a:endParaRPr lang="nn-NO" dirty="0"/>
          </a:p>
        </p:txBody>
      </p:sp>
      <p:sp>
        <p:nvSpPr>
          <p:cNvPr id="6" name="Plassholder for lysbildenummer 5"/>
          <p:cNvSpPr>
            <a:spLocks noGrp="1"/>
          </p:cNvSpPr>
          <p:nvPr>
            <p:ph type="sldNum" sz="quarter" idx="4"/>
          </p:nvPr>
        </p:nvSpPr>
        <p:spPr>
          <a:xfrm>
            <a:off x="8610600" y="6356350"/>
            <a:ext cx="2255078" cy="365125"/>
          </a:xfrm>
          <a:prstGeom prst="rect">
            <a:avLst/>
          </a:prstGeom>
        </p:spPr>
        <p:txBody>
          <a:bodyPr vert="horz" lIns="91440" tIns="45720" rIns="91440" bIns="45720" rtlCol="0" anchor="ctr"/>
          <a:lstStyle>
            <a:lvl1pPr algn="r">
              <a:defRPr sz="1000">
                <a:solidFill>
                  <a:srgbClr val="2C6FAA"/>
                </a:solidFill>
                <a:latin typeface="Cabin" panose="00000500000000000000" pitchFamily="2" charset="0"/>
              </a:defRPr>
            </a:lvl1pPr>
          </a:lstStyle>
          <a:p>
            <a:fld id="{82FFC3DB-DDFA-49B9-8ED1-DC81F246EFE3}" type="slidenum">
              <a:rPr lang="nn-NO" smtClean="0"/>
              <a:pPr/>
              <a:t>‹#›</a:t>
            </a:fld>
            <a:endParaRPr lang="nn-NO" dirty="0"/>
          </a:p>
        </p:txBody>
      </p:sp>
      <p:pic>
        <p:nvPicPr>
          <p:cNvPr id="12" name="Bilde 11"/>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0865678" y="5778535"/>
            <a:ext cx="976243" cy="976243"/>
          </a:xfrm>
          <a:prstGeom prst="rect">
            <a:avLst/>
          </a:prstGeom>
        </p:spPr>
      </p:pic>
      <p:sp>
        <p:nvSpPr>
          <p:cNvPr id="9" name="TekstSylinder 8">
            <a:extLst>
              <a:ext uri="{FF2B5EF4-FFF2-40B4-BE49-F238E27FC236}">
                <a16:creationId xmlns:a16="http://schemas.microsoft.com/office/drawing/2014/main" id="{16180560-0CA0-61EE-5145-79C0E117A051}"/>
              </a:ext>
            </a:extLst>
          </p:cNvPr>
          <p:cNvSpPr txBox="1"/>
          <p:nvPr userDrawn="1">
            <p:extLst>
              <p:ext uri="{1162E1C5-73C7-4A58-AE30-91384D911F3F}">
                <p184:classification xmlns:p184="http://schemas.microsoft.com/office/powerpoint/2018/4/main" val="hdr"/>
              </p:ext>
            </p:extLst>
          </p:nvPr>
        </p:nvSpPr>
        <p:spPr>
          <a:xfrm>
            <a:off x="11623675" y="63500"/>
            <a:ext cx="550863" cy="243840"/>
          </a:xfrm>
          <a:prstGeom prst="rect">
            <a:avLst/>
          </a:prstGeom>
        </p:spPr>
        <p:txBody>
          <a:bodyPr horzOverflow="overflow" lIns="0" tIns="0" rIns="0" bIns="0">
            <a:spAutoFit/>
          </a:bodyPr>
          <a:lstStyle/>
          <a:p>
            <a:pPr algn="l"/>
            <a:r>
              <a:rPr lang="nb-NO" sz="1600">
                <a:solidFill>
                  <a:srgbClr val="FF8C00"/>
                </a:solidFill>
                <a:latin typeface="Calibri" panose="020F0502020204030204" pitchFamily="34" charset="0"/>
                <a:ea typeface="Calibri" panose="020F0502020204030204" pitchFamily="34" charset="0"/>
                <a:cs typeface="Calibri" panose="020F0502020204030204" pitchFamily="34" charset="0"/>
              </a:rPr>
              <a:t>Intern</a:t>
            </a:r>
          </a:p>
        </p:txBody>
      </p:sp>
    </p:spTree>
    <p:extLst>
      <p:ext uri="{BB962C8B-B14F-4D97-AF65-F5344CB8AC3E}">
        <p14:creationId xmlns:p14="http://schemas.microsoft.com/office/powerpoint/2010/main" val="2915344832"/>
      </p:ext>
    </p:extLst>
  </p:cSld>
  <p:clrMap bg1="lt1" tx1="dk1" bg2="lt2" tx2="dk2" accent1="accent1" accent2="accent2" accent3="accent3" accent4="accent4" accent5="accent5" accent6="accent6" hlink="hlink" folHlink="folHlink"/>
  <p:sldLayoutIdLst>
    <p:sldLayoutId id="2147483660" r:id="rId1"/>
    <p:sldLayoutId id="2147483649" r:id="rId2"/>
    <p:sldLayoutId id="2147483651" r:id="rId3"/>
    <p:sldLayoutId id="2147483650"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l" defTabSz="914400" rtl="0" eaLnBrk="1" latinLnBrk="0" hangingPunct="1">
        <a:lnSpc>
          <a:spcPct val="90000"/>
        </a:lnSpc>
        <a:spcBef>
          <a:spcPct val="0"/>
        </a:spcBef>
        <a:buNone/>
        <a:defRPr sz="4200" kern="1200">
          <a:solidFill>
            <a:schemeClr val="tx1"/>
          </a:solidFill>
          <a:latin typeface="Cabin" panose="00000500000000000000" pitchFamily="2"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lumMod val="65000"/>
              <a:lumOff val="35000"/>
            </a:schemeClr>
          </a:solidFill>
          <a:latin typeface="Cabin" panose="00000500000000000000"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200" kern="1200">
          <a:solidFill>
            <a:schemeClr val="tx1">
              <a:lumMod val="65000"/>
              <a:lumOff val="35000"/>
            </a:schemeClr>
          </a:solidFill>
          <a:latin typeface="Cabin" panose="00000500000000000000"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Cabin" panose="00000500000000000000"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Cabin" panose="00000500000000000000"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Cabin" panose="00000500000000000000"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156" userDrawn="1">
          <p15:clr>
            <a:srgbClr val="F26B43"/>
          </p15:clr>
        </p15:guide>
        <p15:guide id="2" pos="7310" userDrawn="1">
          <p15:clr>
            <a:srgbClr val="F26B43"/>
          </p15:clr>
        </p15:guide>
        <p15:guide id="3" orient="horz" pos="3634" userDrawn="1">
          <p15:clr>
            <a:srgbClr val="F26B43"/>
          </p15:clr>
        </p15:guide>
        <p15:guide id="4" pos="370" userDrawn="1">
          <p15:clr>
            <a:srgbClr val="F26B43"/>
          </p15:clr>
        </p15:guide>
        <p15:guide id="5" orient="horz" pos="368" userDrawn="1">
          <p15:clr>
            <a:srgbClr val="F26B43"/>
          </p15:clr>
        </p15:guide>
        <p15:guide id="6" orient="horz" pos="981" userDrawn="1">
          <p15:clr>
            <a:srgbClr val="F26B43"/>
          </p15:clr>
        </p15:guide>
        <p15:guide id="7" orient="horz" pos="11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p:txBody>
          <a:bodyPr/>
          <a:lstStyle/>
          <a:p>
            <a:r>
              <a:rPr lang="nn-NO" dirty="0">
                <a:latin typeface="+mn-lt"/>
              </a:rPr>
              <a:t>Kommuneplanen sin arealdel</a:t>
            </a:r>
            <a:br>
              <a:rPr lang="nn-NO" dirty="0">
                <a:latin typeface="+mn-lt"/>
              </a:rPr>
            </a:br>
            <a:r>
              <a:rPr lang="nn-NO" dirty="0">
                <a:latin typeface="+mn-lt"/>
              </a:rPr>
              <a:t>folkemøte</a:t>
            </a:r>
          </a:p>
        </p:txBody>
      </p:sp>
      <p:sp>
        <p:nvSpPr>
          <p:cNvPr id="3" name="Undertittel 2"/>
          <p:cNvSpPr>
            <a:spLocks noGrp="1"/>
          </p:cNvSpPr>
          <p:nvPr>
            <p:ph type="subTitle" idx="1"/>
          </p:nvPr>
        </p:nvSpPr>
        <p:spPr/>
        <p:txBody>
          <a:bodyPr/>
          <a:lstStyle/>
          <a:p>
            <a:r>
              <a:rPr lang="nn-NO" dirty="0">
                <a:latin typeface="+mn-lt"/>
              </a:rPr>
              <a:t>30.10 - 2023</a:t>
            </a:r>
          </a:p>
        </p:txBody>
      </p:sp>
    </p:spTree>
    <p:extLst>
      <p:ext uri="{BB962C8B-B14F-4D97-AF65-F5344CB8AC3E}">
        <p14:creationId xmlns:p14="http://schemas.microsoft.com/office/powerpoint/2010/main" val="12671583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Autofit/>
          </a:bodyPr>
          <a:lstStyle/>
          <a:p>
            <a:pPr>
              <a:lnSpc>
                <a:spcPct val="106000"/>
              </a:lnSpc>
              <a:spcAft>
                <a:spcPts val="800"/>
              </a:spcAft>
            </a:pPr>
            <a:r>
              <a:rPr lang="nb-NO" sz="3600" kern="100" dirty="0">
                <a:effectLst/>
                <a:latin typeface="Calibri" panose="020F0502020204030204" pitchFamily="34" charset="0"/>
                <a:ea typeface="Calibri" panose="020F0502020204030204" pitchFamily="34" charset="0"/>
                <a:cs typeface="Calibri" panose="020F0502020204030204" pitchFamily="34" charset="0"/>
              </a:rPr>
              <a:t>Demografi</a:t>
            </a:r>
            <a:endParaRPr lang="nb-NO" sz="3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Plassholder for innhold 2"/>
          <p:cNvSpPr>
            <a:spLocks noGrp="1"/>
          </p:cNvSpPr>
          <p:nvPr>
            <p:ph idx="1"/>
          </p:nvPr>
        </p:nvSpPr>
        <p:spPr>
          <a:xfrm>
            <a:off x="587375" y="1825624"/>
            <a:ext cx="11017250" cy="4771119"/>
          </a:xfrm>
        </p:spPr>
        <p:txBody>
          <a:bodyPr>
            <a:normAutofit/>
          </a:bodyPr>
          <a:lstStyle/>
          <a:p>
            <a:pPr marL="0" indent="0">
              <a:lnSpc>
                <a:spcPct val="106000"/>
              </a:lnSpc>
              <a:spcAft>
                <a:spcPts val="800"/>
              </a:spcAft>
              <a:buNone/>
            </a:pPr>
            <a:r>
              <a:rPr lang="nb-NO" sz="1800" b="1" kern="100" dirty="0" err="1">
                <a:effectLst/>
                <a:latin typeface="Calibri" panose="020F0502020204030204" pitchFamily="34" charset="0"/>
                <a:ea typeface="Calibri" panose="020F0502020204030204" pitchFamily="34" charset="0"/>
                <a:cs typeface="Times New Roman" panose="02020603050405020304" pitchFamily="18" charset="0"/>
              </a:rPr>
              <a:t>Folketalsutvikling</a:t>
            </a:r>
            <a:endParaRPr lang="nb-NO" kern="100" dirty="0">
              <a:effectLst/>
              <a:latin typeface="Calibri" panose="020F0502020204030204" pitchFamily="34" charset="0"/>
              <a:ea typeface="Calibri" panose="020F0502020204030204" pitchFamily="34" charset="0"/>
              <a:cs typeface="Times New Roman" panose="02020603050405020304" pitchFamily="18" charset="0"/>
            </a:endParaRPr>
          </a:p>
          <a:p>
            <a:r>
              <a:rPr lang="nn-NO" sz="1800" dirty="0">
                <a:effectLst/>
                <a:latin typeface="Calibri Light" panose="020F0302020204030204" pitchFamily="34" charset="0"/>
                <a:ea typeface="Times New Roman" panose="02020603050405020304" pitchFamily="18" charset="0"/>
                <a:cs typeface="Times New Roman" panose="02020603050405020304" pitchFamily="18" charset="0"/>
              </a:rPr>
              <a:t>Giske kommune er den kommunen i Møre og Romsdal som har størst %-vis folketalsauke, </a:t>
            </a:r>
            <a:endParaRPr lang="nb-NO" sz="1800" dirty="0">
              <a:latin typeface="Calibri" panose="020F0502020204030204" pitchFamily="34" charset="0"/>
              <a:ea typeface="Times New Roman" panose="02020603050405020304" pitchFamily="18" charset="0"/>
              <a:cs typeface="Times New Roman" panose="02020603050405020304" pitchFamily="18" charset="0"/>
            </a:endParaRPr>
          </a:p>
          <a:p>
            <a:r>
              <a:rPr lang="nn-NO" sz="1800" dirty="0">
                <a:effectLst/>
                <a:latin typeface="Calibri Light" panose="020F0302020204030204" pitchFamily="34" charset="0"/>
                <a:ea typeface="Calibri" panose="020F0502020204030204" pitchFamily="34" charset="0"/>
              </a:rPr>
              <a:t>15,3 % auke i perioden 2013-2023. </a:t>
            </a:r>
          </a:p>
          <a:p>
            <a:r>
              <a:rPr lang="nn-NO" sz="1800" dirty="0">
                <a:latin typeface="Calibri Light" panose="020F0302020204030204" pitchFamily="34" charset="0"/>
                <a:ea typeface="Calibri" panose="020F0502020204030204" pitchFamily="34" charset="0"/>
              </a:rPr>
              <a:t>Prognose for 2023-2038: 12.3 % som også er høgaste folketalsutviklinga i fylket</a:t>
            </a:r>
          </a:p>
          <a:p>
            <a:r>
              <a:rPr lang="nn-NO" sz="1800" dirty="0">
                <a:latin typeface="Calibri Light" panose="020F0302020204030204" pitchFamily="34" charset="0"/>
                <a:ea typeface="Calibri" panose="020F0502020204030204" pitchFamily="34" charset="0"/>
              </a:rPr>
              <a:t>Nær dobling, om lag 85 % auke i tal innbyggarar over 80 år – 327 personar høgare</a:t>
            </a:r>
            <a:endParaRPr lang="nn-NO" sz="2000" dirty="0"/>
          </a:p>
        </p:txBody>
      </p:sp>
    </p:spTree>
    <p:extLst>
      <p:ext uri="{BB962C8B-B14F-4D97-AF65-F5344CB8AC3E}">
        <p14:creationId xmlns:p14="http://schemas.microsoft.com/office/powerpoint/2010/main" val="37636201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Autofit/>
          </a:bodyPr>
          <a:lstStyle/>
          <a:p>
            <a:pPr>
              <a:lnSpc>
                <a:spcPct val="106000"/>
              </a:lnSpc>
              <a:spcAft>
                <a:spcPts val="800"/>
              </a:spcAft>
            </a:pPr>
            <a:r>
              <a:rPr lang="nb-NO" sz="3600" kern="100" dirty="0">
                <a:effectLst/>
                <a:latin typeface="Calibri" panose="020F0502020204030204" pitchFamily="34" charset="0"/>
                <a:ea typeface="Calibri" panose="020F0502020204030204" pitchFamily="34" charset="0"/>
                <a:cs typeface="Calibri" panose="020F0502020204030204" pitchFamily="34" charset="0"/>
              </a:rPr>
              <a:t>Arealbruk</a:t>
            </a:r>
            <a:endParaRPr lang="nb-NO" sz="36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lassholder for innhold 3">
            <a:extLst>
              <a:ext uri="{FF2B5EF4-FFF2-40B4-BE49-F238E27FC236}">
                <a16:creationId xmlns:a16="http://schemas.microsoft.com/office/drawing/2014/main" id="{C3CAD338-3CA2-E374-9AC9-79DC531A9A5B}"/>
              </a:ext>
            </a:extLst>
          </p:cNvPr>
          <p:cNvPicPr>
            <a:picLocks noGrp="1" noChangeAspect="1"/>
          </p:cNvPicPr>
          <p:nvPr>
            <p:ph idx="1"/>
          </p:nvPr>
        </p:nvPicPr>
        <p:blipFill>
          <a:blip r:embed="rId2"/>
          <a:stretch>
            <a:fillRect/>
          </a:stretch>
        </p:blipFill>
        <p:spPr>
          <a:xfrm>
            <a:off x="2782111" y="58028"/>
            <a:ext cx="6157608" cy="6741944"/>
          </a:xfrm>
          <a:prstGeom prst="rect">
            <a:avLst/>
          </a:prstGeom>
        </p:spPr>
      </p:pic>
    </p:spTree>
    <p:extLst>
      <p:ext uri="{BB962C8B-B14F-4D97-AF65-F5344CB8AC3E}">
        <p14:creationId xmlns:p14="http://schemas.microsoft.com/office/powerpoint/2010/main" val="33703686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Autofit/>
          </a:bodyPr>
          <a:lstStyle/>
          <a:p>
            <a:pPr>
              <a:lnSpc>
                <a:spcPct val="106000"/>
              </a:lnSpc>
              <a:spcAft>
                <a:spcPts val="800"/>
              </a:spcAft>
            </a:pPr>
            <a:endParaRPr lang="nb-NO" sz="3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Plassholder for innhold 4">
            <a:extLst>
              <a:ext uri="{FF2B5EF4-FFF2-40B4-BE49-F238E27FC236}">
                <a16:creationId xmlns:a16="http://schemas.microsoft.com/office/drawing/2014/main" id="{8E74669E-AD3B-FEA5-A5C4-5932E9ADFFA3}"/>
              </a:ext>
            </a:extLst>
          </p:cNvPr>
          <p:cNvSpPr>
            <a:spLocks noGrp="1"/>
          </p:cNvSpPr>
          <p:nvPr>
            <p:ph idx="1"/>
          </p:nvPr>
        </p:nvSpPr>
        <p:spPr/>
        <p:txBody>
          <a:bodyPr/>
          <a:lstStyle/>
          <a:p>
            <a:r>
              <a:rPr lang="nb-NO" dirty="0" err="1"/>
              <a:t>Lågast</a:t>
            </a:r>
            <a:r>
              <a:rPr lang="nb-NO" dirty="0"/>
              <a:t> i fylket</a:t>
            </a:r>
          </a:p>
        </p:txBody>
      </p:sp>
      <p:pic>
        <p:nvPicPr>
          <p:cNvPr id="7" name="Bilde 6">
            <a:extLst>
              <a:ext uri="{FF2B5EF4-FFF2-40B4-BE49-F238E27FC236}">
                <a16:creationId xmlns:a16="http://schemas.microsoft.com/office/drawing/2014/main" id="{813E33D7-2A16-E0B9-D7D8-DBC2D857A7B3}"/>
              </a:ext>
            </a:extLst>
          </p:cNvPr>
          <p:cNvPicPr>
            <a:picLocks noChangeAspect="1"/>
          </p:cNvPicPr>
          <p:nvPr/>
        </p:nvPicPr>
        <p:blipFill>
          <a:blip r:embed="rId2"/>
          <a:stretch>
            <a:fillRect/>
          </a:stretch>
        </p:blipFill>
        <p:spPr>
          <a:xfrm>
            <a:off x="3104744" y="304612"/>
            <a:ext cx="6321357" cy="7246434"/>
          </a:xfrm>
          <a:prstGeom prst="rect">
            <a:avLst/>
          </a:prstGeom>
        </p:spPr>
      </p:pic>
    </p:spTree>
    <p:extLst>
      <p:ext uri="{BB962C8B-B14F-4D97-AF65-F5344CB8AC3E}">
        <p14:creationId xmlns:p14="http://schemas.microsoft.com/office/powerpoint/2010/main" val="28505285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Autofit/>
          </a:bodyPr>
          <a:lstStyle/>
          <a:p>
            <a:pPr>
              <a:lnSpc>
                <a:spcPct val="106000"/>
              </a:lnSpc>
              <a:spcAft>
                <a:spcPts val="800"/>
              </a:spcAft>
            </a:pPr>
            <a:r>
              <a:rPr lang="nb-NO" sz="3600" kern="100" dirty="0">
                <a:effectLst/>
                <a:latin typeface="Calibri" panose="020F0502020204030204" pitchFamily="34" charset="0"/>
                <a:ea typeface="Calibri" panose="020F0502020204030204" pitchFamily="34" charset="0"/>
                <a:cs typeface="Calibri" panose="020F0502020204030204" pitchFamily="34" charset="0"/>
              </a:rPr>
              <a:t>Pendling</a:t>
            </a:r>
            <a:endParaRPr lang="nb-NO" sz="36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Plassholder for innhold 2">
            <a:extLst>
              <a:ext uri="{FF2B5EF4-FFF2-40B4-BE49-F238E27FC236}">
                <a16:creationId xmlns:a16="http://schemas.microsoft.com/office/drawing/2014/main" id="{4B7D0EA9-B6ED-01F5-F979-1FA572F4395D}"/>
              </a:ext>
            </a:extLst>
          </p:cNvPr>
          <p:cNvPicPr>
            <a:picLocks noGrp="1" noChangeAspect="1"/>
          </p:cNvPicPr>
          <p:nvPr>
            <p:ph idx="1"/>
          </p:nvPr>
        </p:nvPicPr>
        <p:blipFill>
          <a:blip r:embed="rId2"/>
          <a:stretch>
            <a:fillRect/>
          </a:stretch>
        </p:blipFill>
        <p:spPr>
          <a:xfrm>
            <a:off x="3151762" y="298087"/>
            <a:ext cx="5797685" cy="6686908"/>
          </a:xfrm>
          <a:prstGeom prst="rect">
            <a:avLst/>
          </a:prstGeom>
        </p:spPr>
      </p:pic>
    </p:spTree>
    <p:extLst>
      <p:ext uri="{BB962C8B-B14F-4D97-AF65-F5344CB8AC3E}">
        <p14:creationId xmlns:p14="http://schemas.microsoft.com/office/powerpoint/2010/main" val="37804626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Autofit/>
          </a:bodyPr>
          <a:lstStyle/>
          <a:p>
            <a:pPr>
              <a:lnSpc>
                <a:spcPct val="106000"/>
              </a:lnSpc>
              <a:spcAft>
                <a:spcPts val="800"/>
              </a:spcAft>
            </a:pPr>
            <a:r>
              <a:rPr lang="nb-NO" sz="3600" kern="100" dirty="0" err="1">
                <a:effectLst/>
                <a:latin typeface="Calibri" panose="020F0502020204030204" pitchFamily="34" charset="0"/>
                <a:ea typeface="Calibri" panose="020F0502020204030204" pitchFamily="34" charset="0"/>
                <a:cs typeface="Calibri" panose="020F0502020204030204" pitchFamily="34" charset="0"/>
              </a:rPr>
              <a:t>Vedtekne</a:t>
            </a:r>
            <a:r>
              <a:rPr lang="nb-NO" sz="3600" kern="100" dirty="0">
                <a:effectLst/>
                <a:latin typeface="Calibri" panose="020F0502020204030204" pitchFamily="34" charset="0"/>
                <a:ea typeface="Calibri" panose="020F0502020204030204" pitchFamily="34" charset="0"/>
                <a:cs typeface="Calibri" panose="020F0502020204030204" pitchFamily="34" charset="0"/>
              </a:rPr>
              <a:t> satsingsområder </a:t>
            </a:r>
            <a:r>
              <a:rPr lang="nb-NO" sz="3600" kern="100" dirty="0" err="1">
                <a:effectLst/>
                <a:latin typeface="Calibri" panose="020F0502020204030204" pitchFamily="34" charset="0"/>
                <a:ea typeface="Calibri" panose="020F0502020204030204" pitchFamily="34" charset="0"/>
                <a:cs typeface="Calibri" panose="020F0502020204030204" pitchFamily="34" charset="0"/>
              </a:rPr>
              <a:t>frå</a:t>
            </a:r>
            <a:r>
              <a:rPr lang="nb-NO" sz="3600" kern="100" dirty="0">
                <a:effectLst/>
                <a:latin typeface="Calibri" panose="020F0502020204030204" pitchFamily="34" charset="0"/>
                <a:ea typeface="Calibri" panose="020F0502020204030204" pitchFamily="34" charset="0"/>
                <a:cs typeface="Calibri" panose="020F0502020204030204" pitchFamily="34" charset="0"/>
              </a:rPr>
              <a:t> samfunnsdelen</a:t>
            </a:r>
            <a:endParaRPr lang="nb-NO" sz="3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Plassholder for innhold 4">
            <a:extLst>
              <a:ext uri="{FF2B5EF4-FFF2-40B4-BE49-F238E27FC236}">
                <a16:creationId xmlns:a16="http://schemas.microsoft.com/office/drawing/2014/main" id="{8000B140-65DE-D87F-296E-015A1C8E4BE4}"/>
              </a:ext>
            </a:extLst>
          </p:cNvPr>
          <p:cNvSpPr>
            <a:spLocks noGrp="1"/>
          </p:cNvSpPr>
          <p:nvPr>
            <p:ph idx="1"/>
          </p:nvPr>
        </p:nvSpPr>
        <p:spPr>
          <a:xfrm>
            <a:off x="587375" y="1825624"/>
            <a:ext cx="11017250" cy="4659151"/>
          </a:xfrm>
        </p:spPr>
        <p:txBody>
          <a:bodyPr>
            <a:normAutofit/>
          </a:bodyPr>
          <a:lstStyle/>
          <a:p>
            <a:pPr marL="0" lvl="0" indent="0">
              <a:lnSpc>
                <a:spcPct val="107000"/>
              </a:lnSpc>
              <a:buNone/>
            </a:pPr>
            <a:r>
              <a:rPr lang="nn-NO" sz="1800" b="1" dirty="0">
                <a:effectLst/>
                <a:latin typeface="Calibri Light" panose="020F0302020204030204" pitchFamily="34" charset="0"/>
                <a:ea typeface="Times New Roman" panose="02020603050405020304" pitchFamily="18" charset="0"/>
                <a:cs typeface="Times New Roman" panose="02020603050405020304" pitchFamily="18" charset="0"/>
              </a:rPr>
              <a:t>Tre </a:t>
            </a:r>
            <a:r>
              <a:rPr lang="nn-NO" sz="1800" b="1" dirty="0" err="1">
                <a:effectLst/>
                <a:latin typeface="Calibri Light" panose="020F0302020204030204" pitchFamily="34" charset="0"/>
                <a:ea typeface="Times New Roman" panose="02020603050405020304" pitchFamily="18" charset="0"/>
                <a:cs typeface="Times New Roman" panose="02020603050405020304" pitchFamily="18" charset="0"/>
              </a:rPr>
              <a:t>satsingsområder</a:t>
            </a:r>
            <a:r>
              <a:rPr lang="nn-NO" sz="1800" b="1" dirty="0">
                <a:effectLst/>
                <a:latin typeface="Calibri Light" panose="020F0302020204030204" pitchFamily="34" charset="0"/>
                <a:ea typeface="Times New Roman" panose="02020603050405020304" pitchFamily="18" charset="0"/>
                <a:cs typeface="Times New Roman" panose="02020603050405020304" pitchFamily="18" charset="0"/>
              </a:rPr>
              <a:t>:</a:t>
            </a:r>
            <a:endParaRPr lang="nb-NO"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449580">
              <a:lnSpc>
                <a:spcPct val="106000"/>
              </a:lnSpc>
              <a:spcAft>
                <a:spcPts val="1500"/>
              </a:spcAft>
            </a:pPr>
            <a:r>
              <a:rPr lang="nn-NO" sz="1800" i="1" kern="100" dirty="0">
                <a:solidFill>
                  <a:srgbClr val="000000"/>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nn-NO" sz="1800" b="1" i="1" kern="100" dirty="0">
                <a:solidFill>
                  <a:srgbClr val="000000"/>
                </a:solidFill>
                <a:effectLst/>
                <a:latin typeface="Calibri Light" panose="020F0302020204030204" pitchFamily="34" charset="0"/>
                <a:ea typeface="Times New Roman" panose="02020603050405020304" pitchFamily="18" charset="0"/>
                <a:cs typeface="Times New Roman" panose="02020603050405020304" pitchFamily="18" charset="0"/>
              </a:rPr>
              <a:t>Giske som bukommune</a:t>
            </a:r>
            <a:r>
              <a:rPr lang="nn-NO" sz="1800" i="1" kern="100" dirty="0">
                <a:solidFill>
                  <a:srgbClr val="000000"/>
                </a:solidFill>
                <a:effectLst/>
                <a:latin typeface="Calibri Light" panose="020F0302020204030204" pitchFamily="34" charset="0"/>
                <a:ea typeface="Times New Roman" panose="02020603050405020304" pitchFamily="18" charset="0"/>
                <a:cs typeface="Times New Roman" panose="02020603050405020304" pitchFamily="18" charset="0"/>
              </a:rPr>
              <a:t> – ein god plass å </a:t>
            </a:r>
            <a:r>
              <a:rPr lang="nn-NO" sz="1800" i="1" kern="100" dirty="0">
                <a:effectLst/>
                <a:latin typeface="Calibri Light" panose="020F0302020204030204" pitchFamily="34" charset="0"/>
                <a:ea typeface="Times New Roman" panose="02020603050405020304" pitchFamily="18" charset="0"/>
                <a:cs typeface="Times New Roman" panose="02020603050405020304" pitchFamily="18" charset="0"/>
              </a:rPr>
              <a:t>le</a:t>
            </a:r>
            <a:r>
              <a:rPr lang="nn-NO" sz="1800" i="1" kern="100" dirty="0">
                <a:solidFill>
                  <a:srgbClr val="000000"/>
                </a:solidFill>
                <a:effectLst/>
                <a:latin typeface="Calibri Light" panose="020F0302020204030204" pitchFamily="34" charset="0"/>
                <a:ea typeface="Times New Roman" panose="02020603050405020304" pitchFamily="18" charset="0"/>
                <a:cs typeface="Times New Roman" panose="02020603050405020304" pitchFamily="18" charset="0"/>
              </a:rPr>
              <a:t>ve heile livet</a:t>
            </a:r>
            <a:endParaRPr lang="nb-NO"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449580" indent="278130">
              <a:lnSpc>
                <a:spcPct val="106000"/>
              </a:lnSpc>
              <a:spcAft>
                <a:spcPts val="1500"/>
              </a:spcAft>
            </a:pPr>
            <a:r>
              <a:rPr lang="nn-NO" sz="1800" kern="100" dirty="0">
                <a:solidFill>
                  <a:srgbClr val="000000"/>
                </a:solidFill>
                <a:effectLst/>
                <a:latin typeface="Calibri Light" panose="020F0302020204030204" pitchFamily="34" charset="0"/>
                <a:ea typeface="Times New Roman" panose="02020603050405020304" pitchFamily="18" charset="0"/>
                <a:cs typeface="Times New Roman" panose="02020603050405020304" pitchFamily="18" charset="0"/>
              </a:rPr>
              <a:t>Gode levekår gjennom heile livsløpet.</a:t>
            </a:r>
            <a:endParaRPr lang="nb-NO"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449580">
              <a:lnSpc>
                <a:spcPct val="106000"/>
              </a:lnSpc>
              <a:spcAft>
                <a:spcPts val="1500"/>
              </a:spcAft>
            </a:pPr>
            <a:r>
              <a:rPr lang="nn-NO" sz="1800" b="1" i="1" kern="100" dirty="0">
                <a:solidFill>
                  <a:srgbClr val="000000"/>
                </a:solidFill>
                <a:effectLst/>
                <a:latin typeface="Calibri Light" panose="020F0302020204030204" pitchFamily="34" charset="0"/>
                <a:ea typeface="Times New Roman" panose="02020603050405020304" pitchFamily="18" charset="0"/>
                <a:cs typeface="Times New Roman" panose="02020603050405020304" pitchFamily="18" charset="0"/>
              </a:rPr>
              <a:t>- Giske som næringskommune</a:t>
            </a:r>
            <a:r>
              <a:rPr lang="nn-NO" sz="1800" i="1" kern="100" dirty="0">
                <a:solidFill>
                  <a:srgbClr val="000000"/>
                </a:solidFill>
                <a:effectLst/>
                <a:latin typeface="Calibri Light" panose="020F0302020204030204" pitchFamily="34" charset="0"/>
                <a:ea typeface="Times New Roman" panose="02020603050405020304" pitchFamily="18" charset="0"/>
                <a:cs typeface="Times New Roman" panose="02020603050405020304" pitchFamily="18" charset="0"/>
              </a:rPr>
              <a:t> – eit framtidsretta næringsliv</a:t>
            </a:r>
            <a:endParaRPr lang="nb-NO"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727710">
              <a:lnSpc>
                <a:spcPct val="106000"/>
              </a:lnSpc>
              <a:spcAft>
                <a:spcPts val="1500"/>
              </a:spcAft>
            </a:pPr>
            <a:r>
              <a:rPr lang="nn-NO" sz="1800" kern="100" dirty="0">
                <a:solidFill>
                  <a:srgbClr val="000000"/>
                </a:solidFill>
                <a:effectLst/>
                <a:latin typeface="Calibri Light" panose="020F0302020204030204" pitchFamily="34" charset="0"/>
                <a:ea typeface="Times New Roman" panose="02020603050405020304" pitchFamily="18" charset="0"/>
                <a:cs typeface="Times New Roman" panose="02020603050405020304" pitchFamily="18" charset="0"/>
              </a:rPr>
              <a:t>Aktiv medspelar overfor eksisterande næringsliv samt legge til rette for etablering av nye berekraftige verksemder og næringar.</a:t>
            </a:r>
            <a:endParaRPr lang="nb-NO"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449580">
              <a:lnSpc>
                <a:spcPct val="106000"/>
              </a:lnSpc>
              <a:spcAft>
                <a:spcPts val="1500"/>
              </a:spcAft>
            </a:pPr>
            <a:r>
              <a:rPr lang="nn-NO" sz="1800" b="1" i="1" kern="100" dirty="0">
                <a:solidFill>
                  <a:srgbClr val="000000"/>
                </a:solidFill>
                <a:effectLst/>
                <a:latin typeface="Calibri Light" panose="020F0302020204030204" pitchFamily="34" charset="0"/>
                <a:ea typeface="Times New Roman" panose="02020603050405020304" pitchFamily="18" charset="0"/>
                <a:cs typeface="Times New Roman" panose="02020603050405020304" pitchFamily="18" charset="0"/>
              </a:rPr>
              <a:t>- Giske som samspelkommune</a:t>
            </a:r>
            <a:r>
              <a:rPr lang="nn-NO" sz="1800" i="1" kern="100" dirty="0">
                <a:solidFill>
                  <a:srgbClr val="000000"/>
                </a:solidFill>
                <a:effectLst/>
                <a:latin typeface="Calibri Light" panose="020F0302020204030204" pitchFamily="34" charset="0"/>
                <a:ea typeface="Times New Roman" panose="02020603050405020304" pitchFamily="18" charset="0"/>
                <a:cs typeface="Times New Roman" panose="02020603050405020304" pitchFamily="18" charset="0"/>
              </a:rPr>
              <a:t> – Giske på lag med Sunnmøre – betre saman</a:t>
            </a:r>
            <a:endParaRPr lang="nb-NO"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725805">
              <a:lnSpc>
                <a:spcPct val="106000"/>
              </a:lnSpc>
              <a:spcAft>
                <a:spcPts val="1500"/>
              </a:spcAft>
            </a:pPr>
            <a:r>
              <a:rPr lang="nn-NO" sz="1800" kern="100" dirty="0">
                <a:solidFill>
                  <a:srgbClr val="000000"/>
                </a:solidFill>
                <a:effectLst/>
                <a:latin typeface="Calibri Light" panose="020F0302020204030204" pitchFamily="34" charset="0"/>
                <a:ea typeface="Times New Roman" panose="02020603050405020304" pitchFamily="18" charset="0"/>
                <a:cs typeface="Times New Roman" panose="02020603050405020304" pitchFamily="18" charset="0"/>
              </a:rPr>
              <a:t>Godt samspel mellom det offentlege, private, frivillige organisasjonar og ålesundsregionen.</a:t>
            </a:r>
            <a:endParaRPr lang="nb-NO"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nb-NO" dirty="0"/>
          </a:p>
        </p:txBody>
      </p:sp>
    </p:spTree>
    <p:extLst>
      <p:ext uri="{BB962C8B-B14F-4D97-AF65-F5344CB8AC3E}">
        <p14:creationId xmlns:p14="http://schemas.microsoft.com/office/powerpoint/2010/main" val="1660432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n-NO" sz="3600" dirty="0"/>
              <a:t>Mål for dagane</a:t>
            </a:r>
          </a:p>
        </p:txBody>
      </p:sp>
      <p:sp>
        <p:nvSpPr>
          <p:cNvPr id="3" name="Plassholder for innhold 2"/>
          <p:cNvSpPr>
            <a:spLocks noGrp="1"/>
          </p:cNvSpPr>
          <p:nvPr>
            <p:ph idx="1"/>
          </p:nvPr>
        </p:nvSpPr>
        <p:spPr/>
        <p:txBody>
          <a:bodyPr>
            <a:normAutofit/>
          </a:bodyPr>
          <a:lstStyle/>
          <a:p>
            <a:pPr marL="0" indent="0">
              <a:buNone/>
            </a:pPr>
            <a:endParaRPr lang="nn-NO" dirty="0"/>
          </a:p>
          <a:p>
            <a:r>
              <a:rPr lang="nb-NO" dirty="0"/>
              <a:t>Informasjon og dialog om planprogrammet</a:t>
            </a:r>
          </a:p>
          <a:p>
            <a:pPr marL="0" indent="0">
              <a:buNone/>
            </a:pPr>
            <a:endParaRPr lang="nn-NO" dirty="0"/>
          </a:p>
        </p:txBody>
      </p:sp>
    </p:spTree>
    <p:extLst>
      <p:ext uri="{BB962C8B-B14F-4D97-AF65-F5344CB8AC3E}">
        <p14:creationId xmlns:p14="http://schemas.microsoft.com/office/powerpoint/2010/main" val="1453886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n-NO" sz="3600" dirty="0"/>
              <a:t>Innleiing-bakgrunn for møtet</a:t>
            </a:r>
          </a:p>
        </p:txBody>
      </p:sp>
      <p:sp>
        <p:nvSpPr>
          <p:cNvPr id="3" name="Plassholder for innhold 2"/>
          <p:cNvSpPr>
            <a:spLocks noGrp="1"/>
          </p:cNvSpPr>
          <p:nvPr>
            <p:ph idx="1"/>
          </p:nvPr>
        </p:nvSpPr>
        <p:spPr>
          <a:xfrm>
            <a:off x="587375" y="1446244"/>
            <a:ext cx="11017250" cy="4815293"/>
          </a:xfrm>
        </p:spPr>
        <p:txBody>
          <a:bodyPr>
            <a:normAutofit lnSpcReduction="10000"/>
          </a:bodyPr>
          <a:lstStyle/>
          <a:p>
            <a:r>
              <a:rPr lang="nb-NO" sz="2000" kern="0">
                <a:solidFill>
                  <a:srgbClr val="0A0A0A"/>
                </a:solidFill>
                <a:effectLst/>
                <a:latin typeface="Calibri" panose="020F0502020204030204" pitchFamily="34" charset="0"/>
                <a:ea typeface="Times New Roman" panose="02020603050405020304" pitchFamily="18" charset="0"/>
                <a:cs typeface="Calibri" panose="020F0502020204030204" pitchFamily="34" charset="0"/>
              </a:rPr>
              <a:t>Formannskapet som </a:t>
            </a:r>
            <a:r>
              <a:rPr lang="nb-NO" sz="2000" kern="0" dirty="0" err="1">
                <a:solidFill>
                  <a:srgbClr val="0A0A0A"/>
                </a:solidFill>
                <a:effectLst/>
                <a:latin typeface="Calibri" panose="020F0502020204030204" pitchFamily="34" charset="0"/>
                <a:ea typeface="Times New Roman" panose="02020603050405020304" pitchFamily="18" charset="0"/>
                <a:cs typeface="Calibri" panose="020F0502020204030204" pitchFamily="34" charset="0"/>
              </a:rPr>
              <a:t>kommuneplanutval</a:t>
            </a:r>
            <a:r>
              <a:rPr lang="nb-NO" sz="2000" kern="0" dirty="0">
                <a:solidFill>
                  <a:srgbClr val="0A0A0A"/>
                </a:solidFill>
                <a:effectLst/>
                <a:latin typeface="Calibri" panose="020F0502020204030204" pitchFamily="34" charset="0"/>
                <a:ea typeface="Times New Roman" panose="02020603050405020304" pitchFamily="18" charset="0"/>
                <a:cs typeface="Calibri" panose="020F0502020204030204" pitchFamily="34" charset="0"/>
              </a:rPr>
              <a:t> har vedtatt å varsle oppstart av planarbeid for kommuneplanen sin arealdel 2023-2035 og legge forslag til planprogram ut til </a:t>
            </a:r>
            <a:r>
              <a:rPr lang="nb-NO" sz="2000" kern="0" dirty="0" err="1">
                <a:solidFill>
                  <a:srgbClr val="0A0A0A"/>
                </a:solidFill>
                <a:effectLst/>
                <a:latin typeface="Calibri" panose="020F0502020204030204" pitchFamily="34" charset="0"/>
                <a:ea typeface="Times New Roman" panose="02020603050405020304" pitchFamily="18" charset="0"/>
                <a:cs typeface="Calibri" panose="020F0502020204030204" pitchFamily="34" charset="0"/>
              </a:rPr>
              <a:t>offentleg</a:t>
            </a:r>
            <a:r>
              <a:rPr lang="nb-NO" sz="2000" kern="0" dirty="0">
                <a:solidFill>
                  <a:srgbClr val="0A0A0A"/>
                </a:solidFill>
                <a:effectLst/>
                <a:latin typeface="Calibri" panose="020F0502020204030204" pitchFamily="34" charset="0"/>
                <a:ea typeface="Times New Roman" panose="02020603050405020304" pitchFamily="18" charset="0"/>
                <a:cs typeface="Calibri" panose="020F0502020204030204" pitchFamily="34" charset="0"/>
              </a:rPr>
              <a:t> ettersyn.</a:t>
            </a:r>
          </a:p>
          <a:p>
            <a:pPr marL="0" indent="0">
              <a:buNone/>
            </a:pPr>
            <a:endParaRPr lang="nb-NO" sz="20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nn-NO" sz="2000" kern="0" dirty="0">
                <a:solidFill>
                  <a:srgbClr val="0A0A0A"/>
                </a:solidFill>
                <a:effectLst/>
                <a:latin typeface="Calibri" panose="020F0502020204030204" pitchFamily="34" charset="0"/>
                <a:ea typeface="Times New Roman" panose="02020603050405020304" pitchFamily="18" charset="0"/>
              </a:rPr>
              <a:t>Planprogrammet er på mange måtar ein «plan for planen» ved at det skal gjere greie for formålet med planarbeidet, planprosessen med fristar og deltakarar, opplegget for medverknad og behovet for utgreiingar.</a:t>
            </a:r>
          </a:p>
          <a:p>
            <a:pPr marL="0" indent="0">
              <a:buNone/>
            </a:pPr>
            <a:endParaRPr lang="nn-NO" sz="2000" kern="0" dirty="0">
              <a:solidFill>
                <a:srgbClr val="0A0A0A"/>
              </a:solidFill>
              <a:effectLst/>
              <a:latin typeface="Calibri" panose="020F0502020204030204" pitchFamily="34" charset="0"/>
              <a:ea typeface="Times New Roman" panose="02020603050405020304" pitchFamily="18" charset="0"/>
            </a:endParaRPr>
          </a:p>
          <a:p>
            <a:r>
              <a:rPr lang="nn-NO" sz="2000" kern="0" dirty="0">
                <a:solidFill>
                  <a:srgbClr val="0A0A0A"/>
                </a:solidFill>
                <a:effectLst/>
                <a:latin typeface="Calibri" panose="020F0502020204030204" pitchFamily="34" charset="0"/>
                <a:ea typeface="Times New Roman" panose="02020603050405020304" pitchFamily="18" charset="0"/>
                <a:cs typeface="Calibri" panose="020F0502020204030204" pitchFamily="34" charset="0"/>
              </a:rPr>
              <a:t>Hensikta er å legge til rette for ein open planprosess som sikrar brei og hensiktsmessig medverknad og involvering frå alle råka partar gjennom heile prosessen. </a:t>
            </a:r>
          </a:p>
          <a:p>
            <a:pPr marL="0" indent="0">
              <a:buNone/>
            </a:pPr>
            <a:endParaRPr lang="nb-NO" sz="20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nn-NO" sz="2000" kern="0" dirty="0">
                <a:solidFill>
                  <a:srgbClr val="0A0A0A"/>
                </a:solidFill>
                <a:effectLst/>
                <a:latin typeface="Calibri" panose="020F0502020204030204" pitchFamily="34" charset="0"/>
                <a:ea typeface="Times New Roman" panose="02020603050405020304" pitchFamily="18" charset="0"/>
                <a:cs typeface="Calibri" panose="020F0502020204030204" pitchFamily="34" charset="0"/>
              </a:rPr>
              <a:t>Planarbeidet byggjer på regional plan; Plan for areal, klima og transport i Ålesundregionen PAKT (2022), Strategi bu- og tenestetilbod helse og omsorg Giske kommune 2050 (2022) og Kommuneplanen sin samfunnsdel 2023-2033 (april 2023).</a:t>
            </a:r>
          </a:p>
          <a:p>
            <a:pPr marL="0" indent="0">
              <a:buNone/>
            </a:pPr>
            <a:endParaRPr lang="nb-NO" sz="20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nn-NO" sz="2000" b="1" u="sng" kern="0" dirty="0">
                <a:solidFill>
                  <a:srgbClr val="0A0A0A"/>
                </a:solidFill>
                <a:effectLst/>
                <a:latin typeface="Calibri" panose="020F0502020204030204" pitchFamily="34" charset="0"/>
                <a:ea typeface="Times New Roman" panose="02020603050405020304" pitchFamily="18" charset="0"/>
              </a:rPr>
              <a:t>Det er viktig at det som er vedtatt i samfunnsdelen blir overført til arealdelen.</a:t>
            </a:r>
            <a:endParaRPr lang="nn-NO" sz="2000" b="1" dirty="0"/>
          </a:p>
        </p:txBody>
      </p:sp>
    </p:spTree>
    <p:extLst>
      <p:ext uri="{BB962C8B-B14F-4D97-AF65-F5344CB8AC3E}">
        <p14:creationId xmlns:p14="http://schemas.microsoft.com/office/powerpoint/2010/main" val="1599601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n-NO" sz="3600" dirty="0"/>
              <a:t>Kommuneplanen sin arealdel</a:t>
            </a:r>
          </a:p>
        </p:txBody>
      </p:sp>
      <p:sp>
        <p:nvSpPr>
          <p:cNvPr id="3" name="Plassholder for innhold 2"/>
          <p:cNvSpPr>
            <a:spLocks noGrp="1"/>
          </p:cNvSpPr>
          <p:nvPr>
            <p:ph idx="1"/>
          </p:nvPr>
        </p:nvSpPr>
        <p:spPr/>
        <p:txBody>
          <a:bodyPr>
            <a:normAutofit/>
          </a:bodyPr>
          <a:lstStyle/>
          <a:p>
            <a:r>
              <a:rPr lang="nn-NO" sz="2000" kern="100" dirty="0">
                <a:effectLst/>
                <a:latin typeface="Calibri" panose="020F0502020204030204" pitchFamily="34" charset="0"/>
                <a:ea typeface="Calibri" panose="020F0502020204030204" pitchFamily="34" charset="0"/>
                <a:cs typeface="Calibri" panose="020F0502020204030204" pitchFamily="34" charset="0"/>
              </a:rPr>
              <a:t>Kommunen skal ha ein arealplan for heile kommunen som viser samanhengen mellom framtidig samfunnsutvikling og arealbruk. </a:t>
            </a:r>
          </a:p>
          <a:p>
            <a:pPr marL="0" indent="0">
              <a:buNone/>
            </a:pPr>
            <a:endParaRPr lang="nb-NO" sz="2000" kern="100" dirty="0">
              <a:effectLst/>
              <a:latin typeface="Calibri" panose="020F0502020204030204" pitchFamily="34" charset="0"/>
              <a:ea typeface="Calibri" panose="020F0502020204030204" pitchFamily="34" charset="0"/>
              <a:cs typeface="Times New Roman" panose="02020603050405020304" pitchFamily="18" charset="0"/>
            </a:endParaRPr>
          </a:p>
          <a:p>
            <a:pPr lvl="1"/>
            <a:r>
              <a:rPr lang="nn-NO" sz="2000" dirty="0"/>
              <a:t>skal angi hovudtrekka i arealdisponeringa</a:t>
            </a:r>
          </a:p>
          <a:p>
            <a:pPr marL="457200" lvl="1" indent="0">
              <a:buNone/>
            </a:pPr>
            <a:endParaRPr lang="nn-NO" sz="2000" dirty="0"/>
          </a:p>
          <a:p>
            <a:pPr lvl="1"/>
            <a:r>
              <a:rPr lang="nn-NO" sz="2000" spc="-10" dirty="0">
                <a:effectLst/>
                <a:latin typeface="Calibri" panose="020F0502020204030204" pitchFamily="34" charset="0"/>
                <a:ea typeface="Calibri" panose="020F0502020204030204" pitchFamily="34" charset="0"/>
              </a:rPr>
              <a:t>rammer og vilkår for kva nye tiltak og ny arealbruk som kan settast i verk</a:t>
            </a:r>
          </a:p>
          <a:p>
            <a:pPr marL="457200" lvl="1" indent="0">
              <a:buNone/>
            </a:pPr>
            <a:endParaRPr lang="nn-NO" sz="2000" spc="-10" dirty="0">
              <a:effectLst/>
              <a:latin typeface="Calibri" panose="020F0502020204030204" pitchFamily="34" charset="0"/>
              <a:ea typeface="Calibri" panose="020F0502020204030204" pitchFamily="34" charset="0"/>
            </a:endParaRPr>
          </a:p>
          <a:p>
            <a:pPr lvl="1"/>
            <a:r>
              <a:rPr lang="nn-NO" sz="2000" spc="-10" dirty="0">
                <a:effectLst/>
                <a:latin typeface="Calibri" panose="020F0502020204030204" pitchFamily="34" charset="0"/>
                <a:ea typeface="Calibri" panose="020F0502020204030204" pitchFamily="34" charset="0"/>
              </a:rPr>
              <a:t>viktige omsyn som må ivaretakast ved disponering av areala</a:t>
            </a:r>
          </a:p>
          <a:p>
            <a:pPr marL="457200" lvl="1" indent="0">
              <a:buNone/>
            </a:pPr>
            <a:endParaRPr lang="nn-NO" sz="2000" spc="-10" dirty="0">
              <a:effectLst/>
              <a:latin typeface="Calibri" panose="020F0502020204030204" pitchFamily="34" charset="0"/>
              <a:ea typeface="Calibri" panose="020F0502020204030204" pitchFamily="34" charset="0"/>
            </a:endParaRPr>
          </a:p>
          <a:p>
            <a:pPr lvl="1"/>
            <a:r>
              <a:rPr lang="nn-NO" sz="2000" kern="100" spc="-10" dirty="0">
                <a:effectLst/>
                <a:latin typeface="Calibri" panose="020F0502020204030204" pitchFamily="34" charset="0"/>
                <a:ea typeface="Calibri" panose="020F0502020204030204" pitchFamily="34" charset="0"/>
                <a:cs typeface="Calibri" panose="020F0502020204030204" pitchFamily="34" charset="0"/>
              </a:rPr>
              <a:t>skal omfatte plankart, føresegner og planomtale der det går fram korleis nasjonale mål, retningsliner og overordna planar for arealbruk, er ivaretatt.</a:t>
            </a:r>
            <a:endParaRPr lang="nb-NO" sz="2000" kern="100" dirty="0">
              <a:effectLst/>
              <a:latin typeface="Calibri" panose="020F0502020204030204" pitchFamily="34" charset="0"/>
              <a:ea typeface="Calibri" panose="020F0502020204030204" pitchFamily="34" charset="0"/>
              <a:cs typeface="Times New Roman" panose="02020603050405020304" pitchFamily="18" charset="0"/>
            </a:endParaRPr>
          </a:p>
          <a:p>
            <a:pPr lvl="1"/>
            <a:endParaRPr lang="nn-NO" sz="1800" dirty="0"/>
          </a:p>
        </p:txBody>
      </p:sp>
    </p:spTree>
    <p:extLst>
      <p:ext uri="{BB962C8B-B14F-4D97-AF65-F5344CB8AC3E}">
        <p14:creationId xmlns:p14="http://schemas.microsoft.com/office/powerpoint/2010/main" val="18692023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Autofit/>
          </a:bodyPr>
          <a:lstStyle/>
          <a:p>
            <a:pPr>
              <a:lnSpc>
                <a:spcPct val="106000"/>
              </a:lnSpc>
              <a:spcAft>
                <a:spcPts val="800"/>
              </a:spcAft>
            </a:pPr>
            <a:r>
              <a:rPr lang="nb-NO" sz="3600" kern="100" dirty="0" err="1">
                <a:effectLst/>
                <a:latin typeface="Calibri" panose="020F0502020204030204" pitchFamily="34" charset="0"/>
                <a:ea typeface="Calibri" panose="020F0502020204030204" pitchFamily="34" charset="0"/>
                <a:cs typeface="Calibri" panose="020F0502020204030204" pitchFamily="34" charset="0"/>
              </a:rPr>
              <a:t>Hovudfasane</a:t>
            </a:r>
            <a:r>
              <a:rPr lang="nb-NO" sz="3600" kern="100" dirty="0">
                <a:effectLst/>
                <a:latin typeface="Calibri" panose="020F0502020204030204" pitchFamily="34" charset="0"/>
                <a:ea typeface="Calibri" panose="020F0502020204030204" pitchFamily="34" charset="0"/>
                <a:cs typeface="Calibri" panose="020F0502020204030204" pitchFamily="34" charset="0"/>
              </a:rPr>
              <a:t> i arbeidet med planforslag og </a:t>
            </a:r>
            <a:r>
              <a:rPr lang="nb-NO" sz="3600" kern="100" dirty="0" err="1">
                <a:effectLst/>
                <a:latin typeface="Calibri" panose="020F0502020204030204" pitchFamily="34" charset="0"/>
                <a:ea typeface="Calibri" panose="020F0502020204030204" pitchFamily="34" charset="0"/>
                <a:cs typeface="Calibri" panose="020F0502020204030204" pitchFamily="34" charset="0"/>
              </a:rPr>
              <a:t>endeleg</a:t>
            </a:r>
            <a:r>
              <a:rPr lang="nb-NO" sz="3600" kern="100" dirty="0">
                <a:effectLst/>
                <a:latin typeface="Calibri" panose="020F0502020204030204" pitchFamily="34" charset="0"/>
                <a:ea typeface="Calibri" panose="020F0502020204030204" pitchFamily="34" charset="0"/>
                <a:cs typeface="Calibri" panose="020F0502020204030204" pitchFamily="34" charset="0"/>
              </a:rPr>
              <a:t> plan</a:t>
            </a:r>
            <a:endParaRPr lang="nb-NO" sz="3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Plassholder for innhold 2"/>
          <p:cNvSpPr>
            <a:spLocks noGrp="1"/>
          </p:cNvSpPr>
          <p:nvPr>
            <p:ph idx="1"/>
          </p:nvPr>
        </p:nvSpPr>
        <p:spPr>
          <a:xfrm>
            <a:off x="587375" y="1825624"/>
            <a:ext cx="11017250" cy="4435913"/>
          </a:xfrm>
        </p:spPr>
        <p:txBody>
          <a:bodyPr>
            <a:normAutofit/>
          </a:bodyPr>
          <a:lstStyle/>
          <a:p>
            <a:pPr marL="342900" lvl="0" indent="-342900">
              <a:lnSpc>
                <a:spcPct val="120000"/>
              </a:lnSpc>
              <a:spcBef>
                <a:spcPts val="1350"/>
              </a:spcBef>
              <a:buFont typeface="+mj-lt"/>
              <a:buAutoNum type="arabicPeriod"/>
              <a:tabLst>
                <a:tab pos="252095" algn="l"/>
              </a:tabLst>
            </a:pPr>
            <a:r>
              <a:rPr lang="nb-NO" sz="2000" b="1" dirty="0">
                <a:effectLst/>
                <a:latin typeface="Calibri" panose="020F0502020204030204" pitchFamily="34" charset="0"/>
                <a:ea typeface="Batang" panose="020B0503020000020004" pitchFamily="18" charset="-127"/>
                <a:cs typeface="Times New Roman" panose="02020603050405020304" pitchFamily="18" charset="0"/>
              </a:rPr>
              <a:t>Oppstartfasen</a:t>
            </a:r>
            <a:endParaRPr lang="nb-NO" sz="2000" b="1" dirty="0">
              <a:effectLst/>
              <a:latin typeface="Open Sans" panose="020B0606030504020204" pitchFamily="34" charset="0"/>
              <a:ea typeface="Batang" panose="020B0503020000020004" pitchFamily="18" charset="-127"/>
              <a:cs typeface="Times New Roman" panose="02020603050405020304" pitchFamily="18" charset="0"/>
            </a:endParaRPr>
          </a:p>
          <a:p>
            <a:pPr marL="342900" lvl="0" indent="-342900">
              <a:lnSpc>
                <a:spcPct val="120000"/>
              </a:lnSpc>
              <a:buFont typeface="Symbol" panose="05050102010706020507" pitchFamily="18" charset="2"/>
              <a:buChar char=""/>
              <a:tabLst>
                <a:tab pos="228600" algn="l"/>
                <a:tab pos="449580" algn="l"/>
              </a:tabLst>
            </a:pPr>
            <a:r>
              <a:rPr lang="nb-NO" sz="2000" spc="20" dirty="0">
                <a:effectLst/>
                <a:latin typeface="Calibri" panose="020F0502020204030204" pitchFamily="34" charset="0"/>
                <a:ea typeface="Batang" panose="020B0503020000020004" pitchFamily="18" charset="-127"/>
                <a:cs typeface="Times New Roman" panose="02020603050405020304" pitchFamily="18" charset="0"/>
              </a:rPr>
              <a:t>Utarbeiding av forslag til planprogram. </a:t>
            </a:r>
            <a:endParaRPr lang="nb-NO" sz="2000" spc="20" dirty="0">
              <a:effectLst/>
              <a:latin typeface="Open Sans" panose="020B0606030504020204" pitchFamily="34" charset="0"/>
              <a:ea typeface="Batang" panose="020B0503020000020004" pitchFamily="18" charset="-127"/>
              <a:cs typeface="Times New Roman" panose="02020603050405020304" pitchFamily="18" charset="0"/>
            </a:endParaRPr>
          </a:p>
          <a:p>
            <a:pPr marL="342900" lvl="0" indent="-342900">
              <a:lnSpc>
                <a:spcPct val="120000"/>
              </a:lnSpc>
              <a:buFont typeface="Symbol" panose="05050102010706020507" pitchFamily="18" charset="2"/>
              <a:buChar char=""/>
              <a:tabLst>
                <a:tab pos="228600" algn="l"/>
                <a:tab pos="449580" algn="l"/>
              </a:tabLst>
            </a:pPr>
            <a:r>
              <a:rPr lang="nb-NO" sz="2000" spc="20" dirty="0">
                <a:effectLst/>
                <a:latin typeface="Calibri" panose="020F0502020204030204" pitchFamily="34" charset="0"/>
                <a:ea typeface="Batang" panose="020B0503020000020004" pitchFamily="18" charset="-127"/>
                <a:cs typeface="Times New Roman" panose="02020603050405020304" pitchFamily="18" charset="0"/>
              </a:rPr>
              <a:t>Eventuell dialog med statlige og regionale myndigheter i regionalt planforum. </a:t>
            </a:r>
            <a:endParaRPr lang="nb-NO" sz="2000" spc="20" dirty="0">
              <a:effectLst/>
              <a:latin typeface="Open Sans" panose="020B0606030504020204" pitchFamily="34" charset="0"/>
              <a:ea typeface="Batang" panose="020B0503020000020004" pitchFamily="18" charset="-127"/>
              <a:cs typeface="Times New Roman" panose="02020603050405020304" pitchFamily="18" charset="0"/>
            </a:endParaRPr>
          </a:p>
          <a:p>
            <a:pPr marL="342900" lvl="0" indent="-342900">
              <a:lnSpc>
                <a:spcPct val="120000"/>
              </a:lnSpc>
              <a:buFont typeface="Symbol" panose="05050102010706020507" pitchFamily="18" charset="2"/>
              <a:buChar char=""/>
              <a:tabLst>
                <a:tab pos="228600" algn="l"/>
                <a:tab pos="449580" algn="l"/>
              </a:tabLst>
            </a:pPr>
            <a:r>
              <a:rPr lang="nb-NO" sz="2000" spc="20" dirty="0">
                <a:effectLst/>
                <a:highlight>
                  <a:srgbClr val="FFFF00"/>
                </a:highlight>
                <a:latin typeface="Calibri" panose="020F0502020204030204" pitchFamily="34" charset="0"/>
                <a:ea typeface="Batang" panose="020B0503020000020004" pitchFamily="18" charset="-127"/>
                <a:cs typeface="Times New Roman" panose="02020603050405020304" pitchFamily="18" charset="0"/>
              </a:rPr>
              <a:t>Varsel om planoppstart og </a:t>
            </a:r>
            <a:r>
              <a:rPr lang="nb-NO" sz="2000" spc="20" dirty="0" err="1">
                <a:effectLst/>
                <a:highlight>
                  <a:srgbClr val="FFFF00"/>
                </a:highlight>
                <a:latin typeface="Calibri" panose="020F0502020204030204" pitchFamily="34" charset="0"/>
                <a:ea typeface="Batang" panose="020B0503020000020004" pitchFamily="18" charset="-127"/>
                <a:cs typeface="Times New Roman" panose="02020603050405020304" pitchFamily="18" charset="0"/>
              </a:rPr>
              <a:t>kunngjering</a:t>
            </a:r>
            <a:r>
              <a:rPr lang="nb-NO" sz="2000" spc="20" dirty="0">
                <a:effectLst/>
                <a:highlight>
                  <a:srgbClr val="FFFF00"/>
                </a:highlight>
                <a:latin typeface="Calibri" panose="020F0502020204030204" pitchFamily="34" charset="0"/>
                <a:ea typeface="Batang" panose="020B0503020000020004" pitchFamily="18" charset="-127"/>
                <a:cs typeface="Times New Roman" panose="02020603050405020304" pitchFamily="18" charset="0"/>
              </a:rPr>
              <a:t>. …her er vi no.</a:t>
            </a:r>
            <a:endParaRPr lang="nb-NO" sz="2000" spc="20" dirty="0">
              <a:effectLst/>
              <a:latin typeface="Open Sans" panose="020B0606030504020204" pitchFamily="34" charset="0"/>
              <a:ea typeface="Batang" panose="020B0503020000020004" pitchFamily="18" charset="-127"/>
              <a:cs typeface="Times New Roman" panose="02020603050405020304" pitchFamily="18" charset="0"/>
            </a:endParaRPr>
          </a:p>
          <a:p>
            <a:pPr marL="342900" lvl="0" indent="-342900">
              <a:lnSpc>
                <a:spcPct val="120000"/>
              </a:lnSpc>
              <a:buFont typeface="Symbol" panose="05050102010706020507" pitchFamily="18" charset="2"/>
              <a:buChar char=""/>
              <a:tabLst>
                <a:tab pos="228600" algn="l"/>
                <a:tab pos="449580" algn="l"/>
              </a:tabLst>
            </a:pPr>
            <a:r>
              <a:rPr lang="nn-NO" sz="2000" spc="20" dirty="0">
                <a:effectLst/>
                <a:highlight>
                  <a:srgbClr val="FFFF00"/>
                </a:highlight>
                <a:latin typeface="Calibri" panose="020F0502020204030204" pitchFamily="34" charset="0"/>
                <a:ea typeface="Batang" panose="020B0503020000020004" pitchFamily="18" charset="-127"/>
                <a:cs typeface="Times New Roman" panose="02020603050405020304" pitchFamily="18" charset="0"/>
              </a:rPr>
              <a:t>Høyring og offentleg ettersyn av forslag til planprogram.</a:t>
            </a:r>
            <a:endParaRPr lang="nb-NO" sz="2000" spc="20" dirty="0">
              <a:highlight>
                <a:srgbClr val="FFFF00"/>
              </a:highlight>
              <a:latin typeface="Open Sans" panose="020B0606030504020204" pitchFamily="34" charset="0"/>
              <a:ea typeface="Batang" panose="020B0503020000020004" pitchFamily="18" charset="-127"/>
              <a:cs typeface="Times New Roman" panose="02020603050405020304" pitchFamily="18" charset="0"/>
            </a:endParaRPr>
          </a:p>
          <a:p>
            <a:pPr marL="342900" lvl="0" indent="-342900">
              <a:lnSpc>
                <a:spcPct val="120000"/>
              </a:lnSpc>
              <a:buFont typeface="Symbol" panose="05050102010706020507" pitchFamily="18" charset="2"/>
              <a:buChar char=""/>
              <a:tabLst>
                <a:tab pos="228600" algn="l"/>
                <a:tab pos="449580" algn="l"/>
              </a:tabLst>
            </a:pPr>
            <a:r>
              <a:rPr lang="nb-NO" sz="2000" dirty="0">
                <a:effectLst/>
                <a:latin typeface="Calibri" panose="020F0502020204030204" pitchFamily="34" charset="0"/>
                <a:ea typeface="Calibri" panose="020F0502020204030204" pitchFamily="34" charset="0"/>
              </a:rPr>
              <a:t>Vedtak om fastsetting av planprogram</a:t>
            </a:r>
            <a:endParaRPr lang="nn-NO" sz="2000" dirty="0"/>
          </a:p>
        </p:txBody>
      </p:sp>
    </p:spTree>
    <p:extLst>
      <p:ext uri="{BB962C8B-B14F-4D97-AF65-F5344CB8AC3E}">
        <p14:creationId xmlns:p14="http://schemas.microsoft.com/office/powerpoint/2010/main" val="8373144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Autofit/>
          </a:bodyPr>
          <a:lstStyle/>
          <a:p>
            <a:pPr>
              <a:lnSpc>
                <a:spcPct val="106000"/>
              </a:lnSpc>
              <a:spcAft>
                <a:spcPts val="800"/>
              </a:spcAft>
            </a:pPr>
            <a:r>
              <a:rPr lang="nb-NO" sz="3600" kern="100" dirty="0" err="1">
                <a:effectLst/>
                <a:latin typeface="Calibri" panose="020F0502020204030204" pitchFamily="34" charset="0"/>
                <a:ea typeface="Calibri" panose="020F0502020204030204" pitchFamily="34" charset="0"/>
                <a:cs typeface="Calibri" panose="020F0502020204030204" pitchFamily="34" charset="0"/>
              </a:rPr>
              <a:t>Hovudfasane</a:t>
            </a:r>
            <a:r>
              <a:rPr lang="nb-NO" sz="3600" kern="100" dirty="0">
                <a:effectLst/>
                <a:latin typeface="Calibri" panose="020F0502020204030204" pitchFamily="34" charset="0"/>
                <a:ea typeface="Calibri" panose="020F0502020204030204" pitchFamily="34" charset="0"/>
                <a:cs typeface="Calibri" panose="020F0502020204030204" pitchFamily="34" charset="0"/>
              </a:rPr>
              <a:t> i arbeidet med planforslag og </a:t>
            </a:r>
            <a:r>
              <a:rPr lang="nb-NO" sz="3600" kern="100" dirty="0" err="1">
                <a:effectLst/>
                <a:latin typeface="Calibri" panose="020F0502020204030204" pitchFamily="34" charset="0"/>
                <a:ea typeface="Calibri" panose="020F0502020204030204" pitchFamily="34" charset="0"/>
                <a:cs typeface="Calibri" panose="020F0502020204030204" pitchFamily="34" charset="0"/>
              </a:rPr>
              <a:t>endeleg</a:t>
            </a:r>
            <a:r>
              <a:rPr lang="nb-NO" sz="3600" kern="100" dirty="0">
                <a:effectLst/>
                <a:latin typeface="Calibri" panose="020F0502020204030204" pitchFamily="34" charset="0"/>
                <a:ea typeface="Calibri" panose="020F0502020204030204" pitchFamily="34" charset="0"/>
                <a:cs typeface="Calibri" panose="020F0502020204030204" pitchFamily="34" charset="0"/>
              </a:rPr>
              <a:t> plan</a:t>
            </a:r>
            <a:endParaRPr lang="nb-NO" sz="3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Plassholder for innhold 2"/>
          <p:cNvSpPr>
            <a:spLocks noGrp="1"/>
          </p:cNvSpPr>
          <p:nvPr>
            <p:ph idx="1"/>
          </p:nvPr>
        </p:nvSpPr>
        <p:spPr>
          <a:xfrm>
            <a:off x="587375" y="1825624"/>
            <a:ext cx="11017250" cy="4435913"/>
          </a:xfrm>
        </p:spPr>
        <p:txBody>
          <a:bodyPr>
            <a:normAutofit/>
          </a:bodyPr>
          <a:lstStyle/>
          <a:p>
            <a:pPr marL="0" lvl="0" indent="0">
              <a:lnSpc>
                <a:spcPct val="120000"/>
              </a:lnSpc>
              <a:spcBef>
                <a:spcPts val="1350"/>
              </a:spcBef>
              <a:buNone/>
              <a:tabLst>
                <a:tab pos="252095" algn="l"/>
              </a:tabLst>
            </a:pPr>
            <a:r>
              <a:rPr lang="nb-NO" sz="2000" dirty="0">
                <a:effectLst/>
                <a:latin typeface="Calibri" panose="020F0502020204030204" pitchFamily="34" charset="0"/>
                <a:ea typeface="Batang" panose="020B0503020000020004"/>
                <a:cs typeface="Times New Roman" panose="02020603050405020304" pitchFamily="18" charset="0"/>
              </a:rPr>
              <a:t>2. </a:t>
            </a:r>
            <a:r>
              <a:rPr lang="nb-NO" sz="2000" b="1" dirty="0" err="1">
                <a:effectLst/>
                <a:latin typeface="Calibri" panose="020F0502020204030204" pitchFamily="34" charset="0"/>
                <a:ea typeface="Batang" panose="020B0503020000020004"/>
                <a:cs typeface="Times New Roman" panose="02020603050405020304" pitchFamily="18" charset="0"/>
              </a:rPr>
              <a:t>Utgreiingar</a:t>
            </a:r>
            <a:r>
              <a:rPr lang="nb-NO" sz="2000" b="1" dirty="0">
                <a:effectLst/>
                <a:latin typeface="Calibri" panose="020F0502020204030204" pitchFamily="34" charset="0"/>
                <a:ea typeface="Batang" panose="020B0503020000020004"/>
                <a:cs typeface="Times New Roman" panose="02020603050405020304" pitchFamily="18" charset="0"/>
              </a:rPr>
              <a:t> og </a:t>
            </a:r>
            <a:r>
              <a:rPr lang="nb-NO" sz="2000" b="1" dirty="0" err="1">
                <a:effectLst/>
                <a:latin typeface="Calibri" panose="020F0502020204030204" pitchFamily="34" charset="0"/>
                <a:ea typeface="Batang" panose="020B0503020000020004"/>
                <a:cs typeface="Times New Roman" panose="02020603050405020304" pitchFamily="18" charset="0"/>
              </a:rPr>
              <a:t>planløysningar</a:t>
            </a:r>
            <a:endParaRPr lang="nb-NO" sz="2000" b="1" dirty="0">
              <a:effectLst/>
              <a:latin typeface="Open Sans" panose="020B0606030504020204" pitchFamily="34" charset="0"/>
              <a:ea typeface="Batang" panose="020B0503020000020004"/>
              <a:cs typeface="Times New Roman" panose="02020603050405020304" pitchFamily="18" charset="0"/>
            </a:endParaRPr>
          </a:p>
          <a:p>
            <a:pPr marL="342900" lvl="0" indent="-342900">
              <a:lnSpc>
                <a:spcPct val="120000"/>
              </a:lnSpc>
              <a:buFont typeface="Symbol" panose="05050102010706020507" pitchFamily="18" charset="2"/>
              <a:buChar char=""/>
              <a:tabLst>
                <a:tab pos="228600" algn="l"/>
                <a:tab pos="449580" algn="l"/>
              </a:tabLst>
            </a:pPr>
            <a:r>
              <a:rPr lang="nb-NO" sz="2000" spc="20" dirty="0">
                <a:effectLst/>
                <a:latin typeface="Calibri" panose="020F0502020204030204" pitchFamily="34" charset="0"/>
                <a:ea typeface="Batang" panose="020B0503020000020004"/>
                <a:cs typeface="Times New Roman" panose="02020603050405020304" pitchFamily="18" charset="0"/>
              </a:rPr>
              <a:t>Kunnskapsgrunnlag.</a:t>
            </a:r>
            <a:endParaRPr lang="nb-NO" sz="2000" spc="20" dirty="0">
              <a:effectLst/>
              <a:latin typeface="Open Sans" panose="020B0606030504020204" pitchFamily="34" charset="0"/>
              <a:ea typeface="Batang" panose="020B0503020000020004"/>
              <a:cs typeface="Times New Roman" panose="02020603050405020304" pitchFamily="18" charset="0"/>
            </a:endParaRPr>
          </a:p>
          <a:p>
            <a:pPr marL="342900" lvl="0" indent="-342900">
              <a:lnSpc>
                <a:spcPct val="120000"/>
              </a:lnSpc>
              <a:buFont typeface="Symbol" panose="05050102010706020507" pitchFamily="18" charset="2"/>
              <a:buChar char=""/>
              <a:tabLst>
                <a:tab pos="228600" algn="l"/>
                <a:tab pos="449580" algn="l"/>
              </a:tabLst>
            </a:pPr>
            <a:r>
              <a:rPr lang="nb-NO" sz="2000" spc="20" dirty="0">
                <a:effectLst/>
                <a:latin typeface="Calibri" panose="020F0502020204030204" pitchFamily="34" charset="0"/>
                <a:ea typeface="Batang" panose="020B0503020000020004"/>
                <a:cs typeface="Times New Roman" panose="02020603050405020304" pitchFamily="18" charset="0"/>
              </a:rPr>
              <a:t>Utvikle </a:t>
            </a:r>
            <a:r>
              <a:rPr lang="nb-NO" sz="2000" spc="20" dirty="0" err="1">
                <a:effectLst/>
                <a:latin typeface="Calibri" panose="020F0502020204030204" pitchFamily="34" charset="0"/>
                <a:ea typeface="Batang" panose="020B0503020000020004"/>
                <a:cs typeface="Times New Roman" panose="02020603050405020304" pitchFamily="18" charset="0"/>
              </a:rPr>
              <a:t>planløysninger</a:t>
            </a:r>
            <a:r>
              <a:rPr lang="nb-NO" sz="2000" spc="20" dirty="0">
                <a:effectLst/>
                <a:latin typeface="Calibri" panose="020F0502020204030204" pitchFamily="34" charset="0"/>
                <a:ea typeface="Batang" panose="020B0503020000020004"/>
                <a:cs typeface="Times New Roman" panose="02020603050405020304" pitchFamily="18" charset="0"/>
              </a:rPr>
              <a:t> med ev. alternativ.</a:t>
            </a:r>
            <a:endParaRPr lang="nb-NO" sz="2000" spc="20" dirty="0">
              <a:effectLst/>
              <a:latin typeface="Open Sans" panose="020B0606030504020204" pitchFamily="34" charset="0"/>
              <a:ea typeface="Batang" panose="020B0503020000020004"/>
              <a:cs typeface="Times New Roman" panose="02020603050405020304" pitchFamily="18" charset="0"/>
            </a:endParaRPr>
          </a:p>
          <a:p>
            <a:pPr marL="342900" lvl="0" indent="-342900">
              <a:lnSpc>
                <a:spcPct val="120000"/>
              </a:lnSpc>
              <a:buFont typeface="Symbol" panose="05050102010706020507" pitchFamily="18" charset="2"/>
              <a:buChar char=""/>
              <a:tabLst>
                <a:tab pos="228600" algn="l"/>
                <a:tab pos="449580" algn="l"/>
              </a:tabLst>
            </a:pPr>
            <a:r>
              <a:rPr lang="nb-NO" sz="2000" spc="20" dirty="0">
                <a:effectLst/>
                <a:latin typeface="Calibri" panose="020F0502020204030204" pitchFamily="34" charset="0"/>
                <a:ea typeface="Batang" panose="020B0503020000020004"/>
                <a:cs typeface="Times New Roman" panose="02020603050405020304" pitchFamily="18" charset="0"/>
              </a:rPr>
              <a:t>Samråd og </a:t>
            </a:r>
            <a:r>
              <a:rPr lang="nb-NO" sz="2000" spc="20" dirty="0" err="1">
                <a:effectLst/>
                <a:latin typeface="Calibri" panose="020F0502020204030204" pitchFamily="34" charset="0"/>
                <a:ea typeface="Batang" panose="020B0503020000020004"/>
                <a:cs typeface="Times New Roman" panose="02020603050405020304" pitchFamily="18" charset="0"/>
              </a:rPr>
              <a:t>medverknad</a:t>
            </a:r>
            <a:r>
              <a:rPr lang="nb-NO" sz="2000" spc="20" dirty="0">
                <a:effectLst/>
                <a:latin typeface="Calibri" panose="020F0502020204030204" pitchFamily="34" charset="0"/>
                <a:ea typeface="Batang" panose="020B0503020000020004"/>
                <a:cs typeface="Times New Roman" panose="02020603050405020304" pitchFamily="18" charset="0"/>
              </a:rPr>
              <a:t>.</a:t>
            </a:r>
            <a:endParaRPr lang="nb-NO" sz="2000" spc="20" dirty="0">
              <a:effectLst/>
              <a:latin typeface="Open Sans" panose="020B0606030504020204" pitchFamily="34" charset="0"/>
              <a:ea typeface="Batang" panose="020B0503020000020004"/>
              <a:cs typeface="Times New Roman" panose="02020603050405020304" pitchFamily="18" charset="0"/>
            </a:endParaRPr>
          </a:p>
          <a:p>
            <a:pPr marL="342900" lvl="0" indent="-342900">
              <a:lnSpc>
                <a:spcPct val="120000"/>
              </a:lnSpc>
              <a:spcBef>
                <a:spcPts val="1350"/>
              </a:spcBef>
              <a:buFont typeface="+mj-lt"/>
              <a:buAutoNum type="arabicPeriod"/>
              <a:tabLst>
                <a:tab pos="252095" algn="l"/>
              </a:tabLst>
            </a:pPr>
            <a:endParaRPr lang="nn-NO" sz="2000" dirty="0"/>
          </a:p>
        </p:txBody>
      </p:sp>
    </p:spTree>
    <p:extLst>
      <p:ext uri="{BB962C8B-B14F-4D97-AF65-F5344CB8AC3E}">
        <p14:creationId xmlns:p14="http://schemas.microsoft.com/office/powerpoint/2010/main" val="29120090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Autofit/>
          </a:bodyPr>
          <a:lstStyle/>
          <a:p>
            <a:pPr>
              <a:lnSpc>
                <a:spcPct val="106000"/>
              </a:lnSpc>
              <a:spcAft>
                <a:spcPts val="800"/>
              </a:spcAft>
            </a:pPr>
            <a:r>
              <a:rPr lang="nb-NO" sz="3600" kern="100" dirty="0" err="1">
                <a:effectLst/>
                <a:latin typeface="Calibri" panose="020F0502020204030204" pitchFamily="34" charset="0"/>
                <a:ea typeface="Calibri" panose="020F0502020204030204" pitchFamily="34" charset="0"/>
                <a:cs typeface="Calibri" panose="020F0502020204030204" pitchFamily="34" charset="0"/>
              </a:rPr>
              <a:t>Hovudfasane</a:t>
            </a:r>
            <a:r>
              <a:rPr lang="nb-NO" sz="3600" kern="100" dirty="0">
                <a:effectLst/>
                <a:latin typeface="Calibri" panose="020F0502020204030204" pitchFamily="34" charset="0"/>
                <a:ea typeface="Calibri" panose="020F0502020204030204" pitchFamily="34" charset="0"/>
                <a:cs typeface="Calibri" panose="020F0502020204030204" pitchFamily="34" charset="0"/>
              </a:rPr>
              <a:t> i arbeidet med planforslag og </a:t>
            </a:r>
            <a:r>
              <a:rPr lang="nb-NO" sz="3600" kern="100" dirty="0" err="1">
                <a:effectLst/>
                <a:latin typeface="Calibri" panose="020F0502020204030204" pitchFamily="34" charset="0"/>
                <a:ea typeface="Calibri" panose="020F0502020204030204" pitchFamily="34" charset="0"/>
                <a:cs typeface="Calibri" panose="020F0502020204030204" pitchFamily="34" charset="0"/>
              </a:rPr>
              <a:t>endeleg</a:t>
            </a:r>
            <a:r>
              <a:rPr lang="nb-NO" sz="3600" kern="100" dirty="0">
                <a:effectLst/>
                <a:latin typeface="Calibri" panose="020F0502020204030204" pitchFamily="34" charset="0"/>
                <a:ea typeface="Calibri" panose="020F0502020204030204" pitchFamily="34" charset="0"/>
                <a:cs typeface="Calibri" panose="020F0502020204030204" pitchFamily="34" charset="0"/>
              </a:rPr>
              <a:t> plan</a:t>
            </a:r>
            <a:endParaRPr lang="nb-NO" sz="3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Plassholder for innhold 2"/>
          <p:cNvSpPr>
            <a:spLocks noGrp="1"/>
          </p:cNvSpPr>
          <p:nvPr>
            <p:ph idx="1"/>
          </p:nvPr>
        </p:nvSpPr>
        <p:spPr>
          <a:xfrm>
            <a:off x="587375" y="1825624"/>
            <a:ext cx="11017250" cy="4435913"/>
          </a:xfrm>
        </p:spPr>
        <p:txBody>
          <a:bodyPr>
            <a:normAutofit/>
          </a:bodyPr>
          <a:lstStyle/>
          <a:p>
            <a:pPr marL="0" lvl="0" indent="0">
              <a:lnSpc>
                <a:spcPct val="120000"/>
              </a:lnSpc>
              <a:spcBef>
                <a:spcPts val="1350"/>
              </a:spcBef>
              <a:buNone/>
              <a:tabLst>
                <a:tab pos="252095" algn="l"/>
              </a:tabLst>
            </a:pPr>
            <a:r>
              <a:rPr lang="nb-NO" sz="2000" b="1" dirty="0">
                <a:effectLst/>
                <a:latin typeface="Calibri" panose="020F0502020204030204" pitchFamily="34" charset="0"/>
                <a:ea typeface="Batang" panose="020B0503020000020004"/>
                <a:cs typeface="Times New Roman" panose="02020603050405020304" pitchFamily="18" charset="0"/>
              </a:rPr>
              <a:t>3. Utarbeiding av planforslag </a:t>
            </a:r>
            <a:endParaRPr lang="nb-NO" sz="2000" b="1" dirty="0">
              <a:effectLst/>
              <a:latin typeface="Open Sans" panose="020B0606030504020204" pitchFamily="34" charset="0"/>
              <a:ea typeface="Batang" panose="020B0503020000020004"/>
              <a:cs typeface="Times New Roman" panose="02020603050405020304" pitchFamily="18" charset="0"/>
            </a:endParaRPr>
          </a:p>
          <a:p>
            <a:pPr marL="342900" lvl="0" indent="-342900">
              <a:lnSpc>
                <a:spcPct val="120000"/>
              </a:lnSpc>
              <a:buFont typeface="Symbol" panose="05050102010706020507" pitchFamily="18" charset="2"/>
              <a:buChar char=""/>
              <a:tabLst>
                <a:tab pos="228600" algn="l"/>
                <a:tab pos="449580" algn="l"/>
              </a:tabLst>
            </a:pPr>
            <a:r>
              <a:rPr lang="nb-NO" sz="2000" spc="20" dirty="0">
                <a:effectLst/>
                <a:latin typeface="Calibri" panose="020F0502020204030204" pitchFamily="34" charset="0"/>
                <a:ea typeface="Batang" panose="020B0503020000020004"/>
                <a:cs typeface="Times New Roman" panose="02020603050405020304" pitchFamily="18" charset="0"/>
              </a:rPr>
              <a:t>Plankart.</a:t>
            </a:r>
            <a:endParaRPr lang="nb-NO" sz="2000" spc="20" dirty="0">
              <a:effectLst/>
              <a:latin typeface="Open Sans" panose="020B0606030504020204" pitchFamily="34" charset="0"/>
              <a:ea typeface="Batang" panose="020B0503020000020004"/>
              <a:cs typeface="Times New Roman" panose="02020603050405020304" pitchFamily="18" charset="0"/>
            </a:endParaRPr>
          </a:p>
          <a:p>
            <a:pPr marL="342900" lvl="0" indent="-342900">
              <a:lnSpc>
                <a:spcPct val="120000"/>
              </a:lnSpc>
              <a:buFont typeface="Symbol" panose="05050102010706020507" pitchFamily="18" charset="2"/>
              <a:buChar char=""/>
              <a:tabLst>
                <a:tab pos="228600" algn="l"/>
                <a:tab pos="449580" algn="l"/>
              </a:tabLst>
            </a:pPr>
            <a:r>
              <a:rPr lang="nb-NO" sz="2000" spc="20" dirty="0">
                <a:effectLst/>
                <a:latin typeface="Calibri" panose="020F0502020204030204" pitchFamily="34" charset="0"/>
                <a:ea typeface="Batang" panose="020B0503020000020004"/>
                <a:cs typeface="Times New Roman" panose="02020603050405020304" pitchFamily="18" charset="0"/>
              </a:rPr>
              <a:t>Føresegner og </a:t>
            </a:r>
            <a:r>
              <a:rPr lang="nb-NO" sz="2000" spc="20" dirty="0" err="1">
                <a:effectLst/>
                <a:latin typeface="Calibri" panose="020F0502020204030204" pitchFamily="34" charset="0"/>
                <a:ea typeface="Batang" panose="020B0503020000020004"/>
                <a:cs typeface="Times New Roman" panose="02020603050405020304" pitchFamily="18" charset="0"/>
              </a:rPr>
              <a:t>retningsliner</a:t>
            </a:r>
            <a:r>
              <a:rPr lang="nb-NO" sz="2000" spc="20" dirty="0">
                <a:effectLst/>
                <a:latin typeface="Calibri" panose="020F0502020204030204" pitchFamily="34" charset="0"/>
                <a:ea typeface="Batang" panose="020B0503020000020004"/>
                <a:cs typeface="Times New Roman" panose="02020603050405020304" pitchFamily="18" charset="0"/>
              </a:rPr>
              <a:t>.</a:t>
            </a:r>
            <a:endParaRPr lang="nb-NO" sz="2000" spc="20" dirty="0">
              <a:effectLst/>
              <a:latin typeface="Open Sans" panose="020B0606030504020204" pitchFamily="34" charset="0"/>
              <a:ea typeface="Batang" panose="020B0503020000020004"/>
              <a:cs typeface="Times New Roman" panose="02020603050405020304" pitchFamily="18" charset="0"/>
            </a:endParaRPr>
          </a:p>
          <a:p>
            <a:pPr marL="342900" lvl="0" indent="-342900">
              <a:lnSpc>
                <a:spcPct val="120000"/>
              </a:lnSpc>
              <a:buFont typeface="Symbol" panose="05050102010706020507" pitchFamily="18" charset="2"/>
              <a:buChar char=""/>
              <a:tabLst>
                <a:tab pos="228600" algn="l"/>
                <a:tab pos="449580" algn="l"/>
              </a:tabLst>
            </a:pPr>
            <a:r>
              <a:rPr lang="nb-NO" sz="2000" spc="20" dirty="0">
                <a:effectLst/>
                <a:latin typeface="Calibri" panose="020F0502020204030204" pitchFamily="34" charset="0"/>
                <a:ea typeface="Batang" panose="020B0503020000020004"/>
                <a:cs typeface="Times New Roman" panose="02020603050405020304" pitchFamily="18" charset="0"/>
              </a:rPr>
              <a:t>Planomtale.</a:t>
            </a:r>
            <a:endParaRPr lang="nb-NO" sz="2000" spc="20" dirty="0">
              <a:effectLst/>
              <a:latin typeface="Open Sans" panose="020B0606030504020204" pitchFamily="34" charset="0"/>
              <a:ea typeface="Batang" panose="020B0503020000020004"/>
              <a:cs typeface="Times New Roman" panose="02020603050405020304" pitchFamily="18" charset="0"/>
            </a:endParaRPr>
          </a:p>
          <a:p>
            <a:pPr marL="342900" lvl="0" indent="-342900">
              <a:lnSpc>
                <a:spcPct val="120000"/>
              </a:lnSpc>
              <a:buFont typeface="Symbol" panose="05050102010706020507" pitchFamily="18" charset="2"/>
              <a:buChar char=""/>
              <a:tabLst>
                <a:tab pos="228600" algn="l"/>
                <a:tab pos="449580" algn="l"/>
              </a:tabLst>
            </a:pPr>
            <a:r>
              <a:rPr lang="nb-NO" sz="2000" spc="20" dirty="0">
                <a:effectLst/>
                <a:latin typeface="Calibri" panose="020F0502020204030204" pitchFamily="34" charset="0"/>
                <a:ea typeface="Batang" panose="020B0503020000020004"/>
                <a:cs typeface="Times New Roman" panose="02020603050405020304" pitchFamily="18" charset="0"/>
              </a:rPr>
              <a:t>Konsekvensutgreiing.</a:t>
            </a:r>
            <a:endParaRPr lang="nb-NO" sz="2000" spc="20" dirty="0">
              <a:effectLst/>
              <a:latin typeface="Open Sans" panose="020B0606030504020204" pitchFamily="34" charset="0"/>
              <a:ea typeface="Batang" panose="020B0503020000020004"/>
              <a:cs typeface="Times New Roman" panose="02020603050405020304" pitchFamily="18" charset="0"/>
            </a:endParaRPr>
          </a:p>
          <a:p>
            <a:pPr marL="342900" lvl="0" indent="-342900">
              <a:lnSpc>
                <a:spcPct val="120000"/>
              </a:lnSpc>
              <a:buFont typeface="Symbol" panose="05050102010706020507" pitchFamily="18" charset="2"/>
              <a:buChar char=""/>
              <a:tabLst>
                <a:tab pos="228600" algn="l"/>
                <a:tab pos="449580" algn="l"/>
              </a:tabLst>
            </a:pPr>
            <a:r>
              <a:rPr lang="nb-NO" sz="2000" spc="20" dirty="0">
                <a:effectLst/>
                <a:latin typeface="Calibri" panose="020F0502020204030204" pitchFamily="34" charset="0"/>
                <a:ea typeface="Batang" panose="020B0503020000020004"/>
                <a:cs typeface="Times New Roman" panose="02020603050405020304" pitchFamily="18" charset="0"/>
              </a:rPr>
              <a:t>ROS-analyse.</a:t>
            </a:r>
            <a:endParaRPr lang="nb-NO" sz="2000" spc="20" dirty="0">
              <a:effectLst/>
              <a:latin typeface="Open Sans" panose="020B0606030504020204" pitchFamily="34" charset="0"/>
              <a:ea typeface="Batang" panose="020B0503020000020004"/>
              <a:cs typeface="Times New Roman" panose="02020603050405020304" pitchFamily="18" charset="0"/>
            </a:endParaRPr>
          </a:p>
          <a:p>
            <a:pPr marL="0" lvl="0" indent="0">
              <a:lnSpc>
                <a:spcPct val="120000"/>
              </a:lnSpc>
              <a:spcBef>
                <a:spcPts val="1350"/>
              </a:spcBef>
              <a:buNone/>
              <a:tabLst>
                <a:tab pos="252095" algn="l"/>
              </a:tabLst>
            </a:pPr>
            <a:endParaRPr lang="nn-NO" sz="2000" dirty="0"/>
          </a:p>
        </p:txBody>
      </p:sp>
    </p:spTree>
    <p:extLst>
      <p:ext uri="{BB962C8B-B14F-4D97-AF65-F5344CB8AC3E}">
        <p14:creationId xmlns:p14="http://schemas.microsoft.com/office/powerpoint/2010/main" val="30970015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Autofit/>
          </a:bodyPr>
          <a:lstStyle/>
          <a:p>
            <a:pPr>
              <a:lnSpc>
                <a:spcPct val="106000"/>
              </a:lnSpc>
              <a:spcAft>
                <a:spcPts val="800"/>
              </a:spcAft>
            </a:pPr>
            <a:r>
              <a:rPr lang="nb-NO" sz="3600" kern="100" dirty="0" err="1">
                <a:effectLst/>
                <a:latin typeface="Calibri" panose="020F0502020204030204" pitchFamily="34" charset="0"/>
                <a:ea typeface="Calibri" panose="020F0502020204030204" pitchFamily="34" charset="0"/>
                <a:cs typeface="Calibri" panose="020F0502020204030204" pitchFamily="34" charset="0"/>
              </a:rPr>
              <a:t>Hovudfasane</a:t>
            </a:r>
            <a:r>
              <a:rPr lang="nb-NO" sz="3600" kern="100" dirty="0">
                <a:effectLst/>
                <a:latin typeface="Calibri" panose="020F0502020204030204" pitchFamily="34" charset="0"/>
                <a:ea typeface="Calibri" panose="020F0502020204030204" pitchFamily="34" charset="0"/>
                <a:cs typeface="Calibri" panose="020F0502020204030204" pitchFamily="34" charset="0"/>
              </a:rPr>
              <a:t> i arbeidet med planforslag og </a:t>
            </a:r>
            <a:r>
              <a:rPr lang="nb-NO" sz="3600" kern="100" dirty="0" err="1">
                <a:effectLst/>
                <a:latin typeface="Calibri" panose="020F0502020204030204" pitchFamily="34" charset="0"/>
                <a:ea typeface="Calibri" panose="020F0502020204030204" pitchFamily="34" charset="0"/>
                <a:cs typeface="Calibri" panose="020F0502020204030204" pitchFamily="34" charset="0"/>
              </a:rPr>
              <a:t>endeleg</a:t>
            </a:r>
            <a:r>
              <a:rPr lang="nb-NO" sz="3600" kern="100" dirty="0">
                <a:effectLst/>
                <a:latin typeface="Calibri" panose="020F0502020204030204" pitchFamily="34" charset="0"/>
                <a:ea typeface="Calibri" panose="020F0502020204030204" pitchFamily="34" charset="0"/>
                <a:cs typeface="Calibri" panose="020F0502020204030204" pitchFamily="34" charset="0"/>
              </a:rPr>
              <a:t> plan</a:t>
            </a:r>
            <a:endParaRPr lang="nb-NO" sz="3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Plassholder for innhold 2"/>
          <p:cNvSpPr>
            <a:spLocks noGrp="1"/>
          </p:cNvSpPr>
          <p:nvPr>
            <p:ph idx="1"/>
          </p:nvPr>
        </p:nvSpPr>
        <p:spPr>
          <a:xfrm>
            <a:off x="587375" y="1825624"/>
            <a:ext cx="11017250" cy="4435913"/>
          </a:xfrm>
        </p:spPr>
        <p:txBody>
          <a:bodyPr>
            <a:normAutofit/>
          </a:bodyPr>
          <a:lstStyle/>
          <a:p>
            <a:pPr marL="0" lvl="0" indent="0">
              <a:lnSpc>
                <a:spcPct val="120000"/>
              </a:lnSpc>
              <a:spcBef>
                <a:spcPts val="1350"/>
              </a:spcBef>
              <a:buNone/>
              <a:tabLst>
                <a:tab pos="252095" algn="l"/>
              </a:tabLst>
            </a:pPr>
            <a:r>
              <a:rPr lang="nn-NO" sz="1800" b="1" dirty="0">
                <a:effectLst/>
                <a:latin typeface="Calibri" panose="020F0502020204030204" pitchFamily="34" charset="0"/>
                <a:ea typeface="Batang" panose="020B0503020000020004"/>
                <a:cs typeface="Times New Roman" panose="02020603050405020304" pitchFamily="18" charset="0"/>
              </a:rPr>
              <a:t>4. Høyring og offentleg ettersyn av planforslag </a:t>
            </a:r>
          </a:p>
          <a:p>
            <a:pPr marL="0" lvl="0" indent="0">
              <a:lnSpc>
                <a:spcPct val="120000"/>
              </a:lnSpc>
              <a:spcBef>
                <a:spcPts val="1350"/>
              </a:spcBef>
              <a:buNone/>
              <a:tabLst>
                <a:tab pos="252095" algn="l"/>
              </a:tabLst>
            </a:pPr>
            <a:endParaRPr lang="nb-NO" sz="1800" dirty="0">
              <a:effectLst/>
              <a:latin typeface="Open Sans" panose="020B0606030504020204" pitchFamily="34" charset="0"/>
              <a:ea typeface="Batang" panose="020B0503020000020004"/>
              <a:cs typeface="Times New Roman" panose="02020603050405020304" pitchFamily="18" charset="0"/>
            </a:endParaRPr>
          </a:p>
          <a:p>
            <a:pPr marL="0" lvl="0" indent="0">
              <a:lnSpc>
                <a:spcPct val="120000"/>
              </a:lnSpc>
              <a:spcBef>
                <a:spcPts val="1350"/>
              </a:spcBef>
              <a:buNone/>
              <a:tabLst>
                <a:tab pos="252095" algn="l"/>
              </a:tabLst>
            </a:pPr>
            <a:r>
              <a:rPr lang="nb-NO" sz="1800" b="1" dirty="0">
                <a:effectLst/>
                <a:latin typeface="Calibri" panose="020F0502020204030204" pitchFamily="34" charset="0"/>
                <a:ea typeface="Batang" panose="020B0503020000020004"/>
                <a:cs typeface="Times New Roman" panose="02020603050405020304" pitchFamily="18" charset="0"/>
              </a:rPr>
              <a:t>5. Behandling av eventuell </a:t>
            </a:r>
            <a:r>
              <a:rPr lang="nb-NO" sz="1800" b="1" dirty="0" err="1">
                <a:effectLst/>
                <a:latin typeface="Calibri" panose="020F0502020204030204" pitchFamily="34" charset="0"/>
                <a:ea typeface="Batang" panose="020B0503020000020004"/>
                <a:cs typeface="Times New Roman" panose="02020603050405020304" pitchFamily="18" charset="0"/>
              </a:rPr>
              <a:t>motsegn</a:t>
            </a:r>
            <a:endParaRPr lang="nb-NO" sz="1800" b="1" dirty="0">
              <a:effectLst/>
              <a:latin typeface="Calibri" panose="020F0502020204030204" pitchFamily="34" charset="0"/>
              <a:ea typeface="Batang" panose="020B0503020000020004"/>
              <a:cs typeface="Times New Roman" panose="02020603050405020304" pitchFamily="18" charset="0"/>
            </a:endParaRPr>
          </a:p>
          <a:p>
            <a:pPr marL="0" lvl="0" indent="0">
              <a:lnSpc>
                <a:spcPct val="120000"/>
              </a:lnSpc>
              <a:spcBef>
                <a:spcPts val="1350"/>
              </a:spcBef>
              <a:buNone/>
              <a:tabLst>
                <a:tab pos="252095" algn="l"/>
              </a:tabLst>
            </a:pPr>
            <a:endParaRPr lang="nb-NO" sz="1800" b="1" dirty="0">
              <a:effectLst/>
              <a:latin typeface="Open Sans" panose="020B0606030504020204" pitchFamily="34" charset="0"/>
              <a:ea typeface="Batang" panose="020B0503020000020004"/>
              <a:cs typeface="Times New Roman" panose="02020603050405020304" pitchFamily="18" charset="0"/>
            </a:endParaRPr>
          </a:p>
          <a:p>
            <a:pPr marL="0" lvl="0" indent="0">
              <a:lnSpc>
                <a:spcPct val="120000"/>
              </a:lnSpc>
              <a:spcBef>
                <a:spcPts val="1350"/>
              </a:spcBef>
              <a:buNone/>
              <a:tabLst>
                <a:tab pos="252095" algn="l"/>
              </a:tabLst>
            </a:pPr>
            <a:r>
              <a:rPr lang="nb-NO" sz="1800" b="1" dirty="0">
                <a:effectLst/>
                <a:latin typeface="Calibri" panose="020F0502020204030204" pitchFamily="34" charset="0"/>
                <a:ea typeface="Batang" panose="020B0503020000020004"/>
                <a:cs typeface="Times New Roman" panose="02020603050405020304" pitchFamily="18" charset="0"/>
              </a:rPr>
              <a:t>6. Sluttbehandling</a:t>
            </a:r>
            <a:endParaRPr lang="nb-NO" sz="1800" b="1" dirty="0">
              <a:effectLst/>
              <a:latin typeface="Open Sans" panose="020B0606030504020204" pitchFamily="34" charset="0"/>
              <a:ea typeface="Batang" panose="020B0503020000020004"/>
              <a:cs typeface="Times New Roman" panose="02020603050405020304" pitchFamily="18" charset="0"/>
            </a:endParaRPr>
          </a:p>
          <a:p>
            <a:pPr marL="342900" lvl="0" indent="-342900">
              <a:lnSpc>
                <a:spcPct val="120000"/>
              </a:lnSpc>
              <a:buFont typeface="Symbol" panose="05050102010706020507" pitchFamily="18" charset="2"/>
              <a:buChar char=""/>
              <a:tabLst>
                <a:tab pos="228600" algn="l"/>
                <a:tab pos="449580" algn="l"/>
              </a:tabLst>
            </a:pPr>
            <a:r>
              <a:rPr lang="nb-NO" sz="1800" spc="20" dirty="0">
                <a:effectLst/>
                <a:latin typeface="Calibri" panose="020F0502020204030204" pitchFamily="34" charset="0"/>
                <a:ea typeface="Batang" panose="020B0503020000020004"/>
                <a:cs typeface="Times New Roman" panose="02020603050405020304" pitchFamily="18" charset="0"/>
              </a:rPr>
              <a:t>Endring av planforslaget på grunnlag av </a:t>
            </a:r>
            <a:r>
              <a:rPr lang="nb-NO" sz="1800" spc="20" dirty="0" err="1">
                <a:effectLst/>
                <a:latin typeface="Calibri" panose="020F0502020204030204" pitchFamily="34" charset="0"/>
                <a:ea typeface="Batang" panose="020B0503020000020004"/>
                <a:cs typeface="Times New Roman" panose="02020603050405020304" pitchFamily="18" charset="0"/>
              </a:rPr>
              <a:t>merknadar</a:t>
            </a:r>
            <a:r>
              <a:rPr lang="nb-NO" sz="1800" spc="20" dirty="0">
                <a:effectLst/>
                <a:latin typeface="Calibri" panose="020F0502020204030204" pitchFamily="34" charset="0"/>
                <a:ea typeface="Batang" panose="020B0503020000020004"/>
                <a:cs typeface="Times New Roman" panose="02020603050405020304" pitchFamily="18" charset="0"/>
              </a:rPr>
              <a:t> og </a:t>
            </a:r>
            <a:r>
              <a:rPr lang="nb-NO" sz="1800" spc="20" dirty="0" err="1">
                <a:effectLst/>
                <a:latin typeface="Calibri" panose="020F0502020204030204" pitchFamily="34" charset="0"/>
                <a:ea typeface="Batang" panose="020B0503020000020004"/>
                <a:cs typeface="Times New Roman" panose="02020603050405020304" pitchFamily="18" charset="0"/>
              </a:rPr>
              <a:t>motsegner</a:t>
            </a:r>
            <a:r>
              <a:rPr lang="nb-NO" sz="1800" spc="20" dirty="0">
                <a:effectLst/>
                <a:latin typeface="Calibri" panose="020F0502020204030204" pitchFamily="34" charset="0"/>
                <a:ea typeface="Batang" panose="020B0503020000020004"/>
                <a:cs typeface="Times New Roman" panose="02020603050405020304" pitchFamily="18" charset="0"/>
              </a:rPr>
              <a:t>.</a:t>
            </a:r>
            <a:endParaRPr lang="nb-NO" sz="1800" spc="20" dirty="0">
              <a:effectLst/>
              <a:latin typeface="Open Sans" panose="020B0606030504020204" pitchFamily="34" charset="0"/>
              <a:ea typeface="Batang" panose="020B0503020000020004"/>
              <a:cs typeface="Times New Roman" panose="02020603050405020304" pitchFamily="18" charset="0"/>
            </a:endParaRPr>
          </a:p>
          <a:p>
            <a:pPr marL="342900" lvl="0" indent="-342900">
              <a:lnSpc>
                <a:spcPct val="120000"/>
              </a:lnSpc>
              <a:buFont typeface="Symbol" panose="05050102010706020507" pitchFamily="18" charset="2"/>
              <a:buChar char=""/>
              <a:tabLst>
                <a:tab pos="228600" algn="l"/>
                <a:tab pos="449580" algn="l"/>
              </a:tabLst>
            </a:pPr>
            <a:r>
              <a:rPr lang="nb-NO" sz="1800" spc="20" dirty="0">
                <a:effectLst/>
                <a:latin typeface="Calibri" panose="020F0502020204030204" pitchFamily="34" charset="0"/>
                <a:ea typeface="Batang" panose="020B0503020000020004"/>
                <a:cs typeface="Times New Roman" panose="02020603050405020304" pitchFamily="18" charset="0"/>
              </a:rPr>
              <a:t>Eventuelt nytt </a:t>
            </a:r>
            <a:r>
              <a:rPr lang="nb-NO" sz="1800" spc="20" dirty="0" err="1">
                <a:effectLst/>
                <a:latin typeface="Calibri" panose="020F0502020204030204" pitchFamily="34" charset="0"/>
                <a:ea typeface="Batang" panose="020B0503020000020004"/>
                <a:cs typeface="Times New Roman" panose="02020603050405020304" pitchFamily="18" charset="0"/>
              </a:rPr>
              <a:t>offentleg</a:t>
            </a:r>
            <a:r>
              <a:rPr lang="nb-NO" sz="1800" spc="20" dirty="0">
                <a:effectLst/>
                <a:latin typeface="Calibri" panose="020F0502020204030204" pitchFamily="34" charset="0"/>
                <a:ea typeface="Batang" panose="020B0503020000020004"/>
                <a:cs typeface="Times New Roman" panose="02020603050405020304" pitchFamily="18" charset="0"/>
              </a:rPr>
              <a:t> ettersyn.</a:t>
            </a:r>
            <a:endParaRPr lang="nb-NO" sz="1800" spc="20" dirty="0">
              <a:effectLst/>
              <a:latin typeface="Open Sans" panose="020B0606030504020204" pitchFamily="34" charset="0"/>
              <a:ea typeface="Batang" panose="020B0503020000020004"/>
              <a:cs typeface="Times New Roman" panose="02020603050405020304" pitchFamily="18" charset="0"/>
            </a:endParaRPr>
          </a:p>
          <a:p>
            <a:pPr marL="342900" lvl="0" indent="-342900">
              <a:lnSpc>
                <a:spcPct val="120000"/>
              </a:lnSpc>
              <a:buFont typeface="Symbol" panose="05050102010706020507" pitchFamily="18" charset="2"/>
              <a:buChar char=""/>
              <a:tabLst>
                <a:tab pos="228600" algn="l"/>
                <a:tab pos="449580" algn="l"/>
              </a:tabLst>
            </a:pPr>
            <a:r>
              <a:rPr lang="nb-NO" sz="1800" spc="20" dirty="0">
                <a:effectLst/>
                <a:latin typeface="Calibri" panose="020F0502020204030204" pitchFamily="34" charset="0"/>
                <a:ea typeface="Batang" panose="020B0503020000020004"/>
                <a:cs typeface="Times New Roman" panose="02020603050405020304" pitchFamily="18" charset="0"/>
              </a:rPr>
              <a:t>Vedtak av planen med </a:t>
            </a:r>
            <a:r>
              <a:rPr lang="nb-NO" sz="1800" spc="20" dirty="0" err="1">
                <a:effectLst/>
                <a:latin typeface="Calibri" panose="020F0502020204030204" pitchFamily="34" charset="0"/>
                <a:ea typeface="Batang" panose="020B0503020000020004"/>
                <a:cs typeface="Times New Roman" panose="02020603050405020304" pitchFamily="18" charset="0"/>
              </a:rPr>
              <a:t>kunngjering</a:t>
            </a:r>
            <a:r>
              <a:rPr lang="nb-NO" sz="1800" spc="20" dirty="0">
                <a:effectLst/>
                <a:latin typeface="Calibri" panose="020F0502020204030204" pitchFamily="34" charset="0"/>
                <a:ea typeface="Batang" panose="020B0503020000020004"/>
                <a:cs typeface="Times New Roman" panose="02020603050405020304" pitchFamily="18" charset="0"/>
              </a:rPr>
              <a:t>.</a:t>
            </a:r>
            <a:endParaRPr lang="nb-NO" sz="1800" spc="20" dirty="0">
              <a:effectLst/>
              <a:latin typeface="Open Sans" panose="020B0606030504020204" pitchFamily="34" charset="0"/>
              <a:ea typeface="Batang" panose="020B0503020000020004"/>
              <a:cs typeface="Times New Roman" panose="02020603050405020304" pitchFamily="18" charset="0"/>
            </a:endParaRPr>
          </a:p>
          <a:p>
            <a:pPr marL="0" lvl="0" indent="0">
              <a:lnSpc>
                <a:spcPct val="120000"/>
              </a:lnSpc>
              <a:spcBef>
                <a:spcPts val="1350"/>
              </a:spcBef>
              <a:buNone/>
              <a:tabLst>
                <a:tab pos="252095" algn="l"/>
              </a:tabLst>
            </a:pPr>
            <a:endParaRPr lang="nn-NO" sz="2000" dirty="0"/>
          </a:p>
        </p:txBody>
      </p:sp>
    </p:spTree>
    <p:extLst>
      <p:ext uri="{BB962C8B-B14F-4D97-AF65-F5344CB8AC3E}">
        <p14:creationId xmlns:p14="http://schemas.microsoft.com/office/powerpoint/2010/main" val="24572291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Autofit/>
          </a:bodyPr>
          <a:lstStyle/>
          <a:p>
            <a:pPr>
              <a:lnSpc>
                <a:spcPct val="106000"/>
              </a:lnSpc>
              <a:spcAft>
                <a:spcPts val="800"/>
              </a:spcAft>
            </a:pPr>
            <a:r>
              <a:rPr lang="nb-NO" sz="3600" kern="100" dirty="0">
                <a:effectLst/>
                <a:latin typeface="Calibri" panose="020F0502020204030204" pitchFamily="34" charset="0"/>
                <a:ea typeface="Calibri" panose="020F0502020204030204" pitchFamily="34" charset="0"/>
                <a:cs typeface="Calibri" panose="020F0502020204030204" pitchFamily="34" charset="0"/>
              </a:rPr>
              <a:t>Nøkkeltal</a:t>
            </a:r>
            <a:endParaRPr lang="nb-NO" sz="3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Plassholder for innhold 2"/>
          <p:cNvSpPr>
            <a:spLocks noGrp="1"/>
          </p:cNvSpPr>
          <p:nvPr>
            <p:ph idx="1"/>
          </p:nvPr>
        </p:nvSpPr>
        <p:spPr>
          <a:xfrm>
            <a:off x="587375" y="1825624"/>
            <a:ext cx="11017250" cy="4771119"/>
          </a:xfrm>
        </p:spPr>
        <p:txBody>
          <a:bodyPr>
            <a:normAutofit fontScale="77500" lnSpcReduction="20000"/>
          </a:bodyPr>
          <a:lstStyle/>
          <a:p>
            <a:pPr marL="0" indent="0">
              <a:lnSpc>
                <a:spcPct val="106000"/>
              </a:lnSpc>
              <a:spcAft>
                <a:spcPts val="800"/>
              </a:spcAft>
              <a:buNone/>
            </a:pPr>
            <a:r>
              <a:rPr lang="nb-NO" sz="1800" b="1" kern="100" dirty="0" err="1">
                <a:effectLst/>
                <a:latin typeface="Calibri" panose="020F0502020204030204" pitchFamily="34" charset="0"/>
                <a:ea typeface="Calibri" panose="020F0502020204030204" pitchFamily="34" charset="0"/>
                <a:cs typeface="Times New Roman" panose="02020603050405020304" pitchFamily="18" charset="0"/>
              </a:rPr>
              <a:t>Nokre</a:t>
            </a:r>
            <a:r>
              <a:rPr lang="nb-NO" sz="1800" b="1" kern="100" dirty="0">
                <a:effectLst/>
                <a:latin typeface="Calibri" panose="020F0502020204030204" pitchFamily="34" charset="0"/>
                <a:ea typeface="Calibri" panose="020F0502020204030204" pitchFamily="34" charset="0"/>
                <a:cs typeface="Times New Roman" panose="02020603050405020304" pitchFamily="18" charset="0"/>
              </a:rPr>
              <a:t> nøkkeltal: </a:t>
            </a:r>
            <a:endParaRPr lang="nb-NO"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nb-NO" kern="100" dirty="0" err="1">
                <a:effectLst/>
                <a:latin typeface="Calibri" panose="020F0502020204030204" pitchFamily="34" charset="0"/>
                <a:ea typeface="Calibri" panose="020F0502020204030204" pitchFamily="34" charset="0"/>
                <a:cs typeface="Times New Roman" panose="02020603050405020304" pitchFamily="18" charset="0"/>
              </a:rPr>
              <a:t>Innbyggarar</a:t>
            </a:r>
            <a:r>
              <a:rPr lang="nb-NO" kern="100" dirty="0">
                <a:effectLst/>
                <a:latin typeface="Calibri" panose="020F0502020204030204" pitchFamily="34" charset="0"/>
                <a:ea typeface="Calibri" panose="020F0502020204030204" pitchFamily="34" charset="0"/>
                <a:cs typeface="Times New Roman" panose="02020603050405020304" pitchFamily="18" charset="0"/>
              </a:rPr>
              <a:t> 2. kvartal 2023: 	8682 </a:t>
            </a:r>
            <a:r>
              <a:rPr lang="nb-NO" kern="100" dirty="0" err="1">
                <a:effectLst/>
                <a:latin typeface="Calibri" panose="020F0502020204030204" pitchFamily="34" charset="0"/>
                <a:ea typeface="Calibri" panose="020F0502020204030204" pitchFamily="34" charset="0"/>
                <a:cs typeface="Times New Roman" panose="02020603050405020304" pitchFamily="18" charset="0"/>
              </a:rPr>
              <a:t>personar</a:t>
            </a:r>
            <a:endParaRPr lang="nb-NO"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nb-NO" kern="100" dirty="0">
                <a:effectLst/>
                <a:latin typeface="Calibri" panose="020F0502020204030204" pitchFamily="34" charset="0"/>
                <a:ea typeface="Calibri" panose="020F0502020204030204" pitchFamily="34" charset="0"/>
                <a:cs typeface="Times New Roman" panose="02020603050405020304" pitchFamily="18" charset="0"/>
              </a:rPr>
              <a:t>Vekst i </a:t>
            </a:r>
            <a:r>
              <a:rPr lang="nb-NO" kern="100" dirty="0" err="1">
                <a:effectLst/>
                <a:latin typeface="Calibri" panose="020F0502020204030204" pitchFamily="34" charset="0"/>
                <a:ea typeface="Calibri" panose="020F0502020204030204" pitchFamily="34" charset="0"/>
                <a:cs typeface="Times New Roman" panose="02020603050405020304" pitchFamily="18" charset="0"/>
              </a:rPr>
              <a:t>folketalet</a:t>
            </a:r>
            <a:r>
              <a:rPr lang="nb-NO" kern="100" dirty="0">
                <a:effectLst/>
                <a:latin typeface="Calibri" panose="020F0502020204030204" pitchFamily="34" charset="0"/>
                <a:ea typeface="Calibri" panose="020F0502020204030204" pitchFamily="34" charset="0"/>
                <a:cs typeface="Times New Roman" panose="02020603050405020304" pitchFamily="18" charset="0"/>
              </a:rPr>
              <a:t> 2. kvartal: 	-11 </a:t>
            </a:r>
            <a:r>
              <a:rPr lang="nb-NO" kern="100" dirty="0" err="1">
                <a:effectLst/>
                <a:latin typeface="Calibri" panose="020F0502020204030204" pitchFamily="34" charset="0"/>
                <a:ea typeface="Calibri" panose="020F0502020204030204" pitchFamily="34" charset="0"/>
                <a:cs typeface="Times New Roman" panose="02020603050405020304" pitchFamily="18" charset="0"/>
              </a:rPr>
              <a:t>personar</a:t>
            </a:r>
            <a:endParaRPr lang="nb-NO"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nb-NO" kern="100" dirty="0">
                <a:effectLst/>
                <a:latin typeface="Calibri" panose="020F0502020204030204" pitchFamily="34" charset="0"/>
                <a:ea typeface="Calibri" panose="020F0502020204030204" pitchFamily="34" charset="0"/>
                <a:cs typeface="Times New Roman" panose="02020603050405020304" pitchFamily="18" charset="0"/>
              </a:rPr>
              <a:t>Forventa </a:t>
            </a:r>
            <a:r>
              <a:rPr lang="nb-NO" kern="100" dirty="0" err="1">
                <a:effectLst/>
                <a:latin typeface="Calibri" panose="020F0502020204030204" pitchFamily="34" charset="0"/>
                <a:ea typeface="Calibri" panose="020F0502020204030204" pitchFamily="34" charset="0"/>
                <a:cs typeface="Times New Roman" panose="02020603050405020304" pitchFamily="18" charset="0"/>
              </a:rPr>
              <a:t>folketalsutvikling</a:t>
            </a:r>
            <a:r>
              <a:rPr lang="nb-NO" kern="100" dirty="0">
                <a:effectLst/>
                <a:latin typeface="Calibri" panose="020F0502020204030204" pitchFamily="34" charset="0"/>
                <a:ea typeface="Calibri" panose="020F0502020204030204" pitchFamily="34" charset="0"/>
                <a:cs typeface="Times New Roman" panose="02020603050405020304" pitchFamily="18" charset="0"/>
              </a:rPr>
              <a:t> i 2030: 	9198 </a:t>
            </a:r>
            <a:r>
              <a:rPr lang="nb-NO" kern="100" dirty="0" err="1">
                <a:effectLst/>
                <a:latin typeface="Calibri" panose="020F0502020204030204" pitchFamily="34" charset="0"/>
                <a:ea typeface="Calibri" panose="020F0502020204030204" pitchFamily="34" charset="0"/>
                <a:cs typeface="Times New Roman" panose="02020603050405020304" pitchFamily="18" charset="0"/>
              </a:rPr>
              <a:t>innbyggarar</a:t>
            </a:r>
            <a:endParaRPr lang="nb-NO"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nb-NO" kern="100" dirty="0" err="1">
                <a:effectLst/>
                <a:latin typeface="Calibri" panose="020F0502020204030204" pitchFamily="34" charset="0"/>
                <a:ea typeface="Calibri" panose="020F0502020204030204" pitchFamily="34" charset="0"/>
                <a:cs typeface="Times New Roman" panose="02020603050405020304" pitchFamily="18" charset="0"/>
              </a:rPr>
              <a:t>Pendlar</a:t>
            </a:r>
            <a:r>
              <a:rPr lang="nb-NO" kern="100" dirty="0">
                <a:effectLst/>
                <a:latin typeface="Calibri" panose="020F0502020204030204" pitchFamily="34" charset="0"/>
                <a:ea typeface="Calibri" panose="020F0502020204030204" pitchFamily="34" charset="0"/>
                <a:cs typeface="Times New Roman" panose="02020603050405020304" pitchFamily="18" charset="0"/>
              </a:rPr>
              <a:t> ut av kommunene 2022: 	2419 </a:t>
            </a:r>
            <a:r>
              <a:rPr lang="nb-NO" kern="100" dirty="0" err="1">
                <a:effectLst/>
                <a:latin typeface="Calibri" panose="020F0502020204030204" pitchFamily="34" charset="0"/>
                <a:ea typeface="Calibri" panose="020F0502020204030204" pitchFamily="34" charset="0"/>
                <a:cs typeface="Times New Roman" panose="02020603050405020304" pitchFamily="18" charset="0"/>
              </a:rPr>
              <a:t>personar</a:t>
            </a:r>
            <a:endParaRPr lang="nb-NO"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nb-NO" kern="100" dirty="0" err="1">
                <a:effectLst/>
                <a:latin typeface="Calibri" panose="020F0502020204030204" pitchFamily="34" charset="0"/>
                <a:ea typeface="Calibri" panose="020F0502020204030204" pitchFamily="34" charset="0"/>
                <a:cs typeface="Times New Roman" panose="02020603050405020304" pitchFamily="18" charset="0"/>
              </a:rPr>
              <a:t>Pendlar</a:t>
            </a:r>
            <a:r>
              <a:rPr lang="nb-NO" kern="100" dirty="0">
                <a:effectLst/>
                <a:latin typeface="Calibri" panose="020F0502020204030204" pitchFamily="34" charset="0"/>
                <a:ea typeface="Calibri" panose="020F0502020204030204" pitchFamily="34" charset="0"/>
                <a:cs typeface="Times New Roman" panose="02020603050405020304" pitchFamily="18" charset="0"/>
              </a:rPr>
              <a:t> inn til kommunen 2022:    	   688  </a:t>
            </a:r>
            <a:r>
              <a:rPr lang="nb-NO" kern="100" dirty="0" err="1">
                <a:effectLst/>
                <a:latin typeface="Calibri" panose="020F0502020204030204" pitchFamily="34" charset="0"/>
                <a:ea typeface="Calibri" panose="020F0502020204030204" pitchFamily="34" charset="0"/>
                <a:cs typeface="Times New Roman" panose="02020603050405020304" pitchFamily="18" charset="0"/>
              </a:rPr>
              <a:t>personar</a:t>
            </a:r>
            <a:endParaRPr lang="nb-NO"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nb-NO" kern="100" dirty="0" err="1">
                <a:effectLst/>
                <a:latin typeface="Calibri" panose="020F0502020204030204" pitchFamily="34" charset="0"/>
                <a:ea typeface="Calibri" panose="020F0502020204030204" pitchFamily="34" charset="0"/>
                <a:cs typeface="Times New Roman" panose="02020603050405020304" pitchFamily="18" charset="0"/>
              </a:rPr>
              <a:t>Einebustadar</a:t>
            </a:r>
            <a:r>
              <a:rPr lang="nb-NO" kern="100" dirty="0">
                <a:effectLst/>
                <a:latin typeface="Calibri" panose="020F0502020204030204" pitchFamily="34" charset="0"/>
                <a:ea typeface="Calibri" panose="020F0502020204030204" pitchFamily="34" charset="0"/>
                <a:cs typeface="Times New Roman" panose="02020603050405020304" pitchFamily="18" charset="0"/>
              </a:rPr>
              <a:t> 2023: 		 2504</a:t>
            </a:r>
          </a:p>
          <a:p>
            <a:pPr>
              <a:lnSpc>
                <a:spcPct val="106000"/>
              </a:lnSpc>
              <a:spcAft>
                <a:spcPts val="800"/>
              </a:spcAft>
            </a:pPr>
            <a:r>
              <a:rPr lang="nb-NO" kern="100" dirty="0" err="1">
                <a:effectLst/>
                <a:latin typeface="Calibri" panose="020F0502020204030204" pitchFamily="34" charset="0"/>
                <a:ea typeface="Calibri" panose="020F0502020204030204" pitchFamily="34" charset="0"/>
                <a:cs typeface="Times New Roman" panose="02020603050405020304" pitchFamily="18" charset="0"/>
              </a:rPr>
              <a:t>Leiligheiter</a:t>
            </a:r>
            <a:r>
              <a:rPr lang="nb-NO" kern="100" dirty="0">
                <a:effectLst/>
                <a:latin typeface="Calibri" panose="020F0502020204030204" pitchFamily="34" charset="0"/>
                <a:ea typeface="Calibri" panose="020F0502020204030204" pitchFamily="34" charset="0"/>
                <a:cs typeface="Times New Roman" panose="02020603050405020304" pitchFamily="18" charset="0"/>
              </a:rPr>
              <a:t> 2023:       		   103</a:t>
            </a:r>
          </a:p>
          <a:p>
            <a:pPr>
              <a:lnSpc>
                <a:spcPct val="106000"/>
              </a:lnSpc>
              <a:spcAft>
                <a:spcPts val="800"/>
              </a:spcAft>
            </a:pPr>
            <a:r>
              <a:rPr lang="nb-NO" kern="100" dirty="0">
                <a:effectLst/>
                <a:latin typeface="Calibri" panose="020F0502020204030204" pitchFamily="34" charset="0"/>
                <a:ea typeface="Calibri" panose="020F0502020204030204" pitchFamily="34" charset="0"/>
                <a:cs typeface="Times New Roman" panose="02020603050405020304" pitchFamily="18" charset="0"/>
              </a:rPr>
              <a:t>Bur trangt:  2022:   		        6%</a:t>
            </a:r>
          </a:p>
          <a:p>
            <a:pPr>
              <a:lnSpc>
                <a:spcPct val="106000"/>
              </a:lnSpc>
              <a:spcAft>
                <a:spcPts val="800"/>
              </a:spcAft>
            </a:pPr>
            <a:r>
              <a:rPr lang="nn-NO" kern="100" dirty="0" err="1">
                <a:effectLst/>
                <a:latin typeface="Calibri" panose="020F0502020204030204" pitchFamily="34" charset="0"/>
                <a:ea typeface="Calibri" panose="020F0502020204030204" pitchFamily="34" charset="0"/>
                <a:cs typeface="Times New Roman" panose="02020603050405020304" pitchFamily="18" charset="0"/>
              </a:rPr>
              <a:t>Andel</a:t>
            </a:r>
            <a:r>
              <a:rPr lang="nn-NO" kern="100" dirty="0">
                <a:effectLst/>
                <a:latin typeface="Calibri" panose="020F0502020204030204" pitchFamily="34" charset="0"/>
                <a:ea typeface="Calibri" panose="020F0502020204030204" pitchFamily="34" charset="0"/>
                <a:cs typeface="Times New Roman" panose="02020603050405020304" pitchFamily="18" charset="0"/>
              </a:rPr>
              <a:t> som bur i tettstad 2022: 	      82%</a:t>
            </a:r>
            <a:endParaRPr lang="nb-NO" kern="1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20000"/>
              </a:lnSpc>
              <a:spcBef>
                <a:spcPts val="1350"/>
              </a:spcBef>
              <a:buNone/>
              <a:tabLst>
                <a:tab pos="252095" algn="l"/>
              </a:tabLst>
            </a:pPr>
            <a:endParaRPr lang="nn-NO" sz="2000" dirty="0"/>
          </a:p>
        </p:txBody>
      </p:sp>
    </p:spTree>
    <p:extLst>
      <p:ext uri="{BB962C8B-B14F-4D97-AF65-F5344CB8AC3E}">
        <p14:creationId xmlns:p14="http://schemas.microsoft.com/office/powerpoint/2010/main" val="1613048092"/>
      </p:ext>
    </p:extLst>
  </p:cSld>
  <p:clrMapOvr>
    <a:masterClrMapping/>
  </p:clrMapOvr>
</p:sld>
</file>

<file path=ppt/theme/theme1.xml><?xml version="1.0" encoding="utf-8"?>
<a:theme xmlns:a="http://schemas.openxmlformats.org/drawingml/2006/main" name="Office-tema">
  <a:themeElements>
    <a:clrScheme name="giske">
      <a:dk1>
        <a:sysClr val="windowText" lastClr="000000"/>
      </a:dk1>
      <a:lt1>
        <a:sysClr val="window" lastClr="FFFFFF"/>
      </a:lt1>
      <a:dk2>
        <a:srgbClr val="124472"/>
      </a:dk2>
      <a:lt2>
        <a:srgbClr val="E7E6E6"/>
      </a:lt2>
      <a:accent1>
        <a:srgbClr val="0083C3"/>
      </a:accent1>
      <a:accent2>
        <a:srgbClr val="ED7D31"/>
      </a:accent2>
      <a:accent3>
        <a:srgbClr val="BDD7EE"/>
      </a:accent3>
      <a:accent4>
        <a:srgbClr val="FFCD00"/>
      </a:accent4>
      <a:accent5>
        <a:srgbClr val="00B0F0"/>
      </a:accent5>
      <a:accent6>
        <a:srgbClr val="92D050"/>
      </a:accent6>
      <a:hlink>
        <a:srgbClr val="70AD47"/>
      </a:hlink>
      <a:folHlink>
        <a:srgbClr val="AD377D"/>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BB09F1402C01334C83E0A0A9B65FC40F" ma:contentTypeVersion="11" ma:contentTypeDescription="Opprett et nytt dokument." ma:contentTypeScope="" ma:versionID="d89dcba61725b5f7c8e367ff09fbada0">
  <xsd:schema xmlns:xsd="http://www.w3.org/2001/XMLSchema" xmlns:xs="http://www.w3.org/2001/XMLSchema" xmlns:p="http://schemas.microsoft.com/office/2006/metadata/properties" xmlns:ns3="3ad60ac1-3964-4fbd-9523-10338a81a917" xmlns:ns4="9feee364-72f2-46b3-9b18-5c9bed76f6d1" targetNamespace="http://schemas.microsoft.com/office/2006/metadata/properties" ma:root="true" ma:fieldsID="c1eb497973d5e55a48007c14364ff32e" ns3:_="" ns4:_="">
    <xsd:import namespace="3ad60ac1-3964-4fbd-9523-10338a81a917"/>
    <xsd:import namespace="9feee364-72f2-46b3-9b18-5c9bed76f6d1"/>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ad60ac1-3964-4fbd-9523-10338a81a917" elementFormDefault="qualified">
    <xsd:import namespace="http://schemas.microsoft.com/office/2006/documentManagement/types"/>
    <xsd:import namespace="http://schemas.microsoft.com/office/infopath/2007/PartnerControls"/>
    <xsd:element name="SharedWithUsers" ma:index="8"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lingsdetaljer" ma:internalName="SharedWithDetails" ma:readOnly="true">
      <xsd:simpleType>
        <xsd:restriction base="dms:Note">
          <xsd:maxLength value="255"/>
        </xsd:restriction>
      </xsd:simpleType>
    </xsd:element>
    <xsd:element name="SharingHintHash" ma:index="10" nillable="true" ma:displayName="Hash for deling av tips"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feee364-72f2-46b3-9b18-5c9bed76f6d1"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0430D8D-3479-42E4-ACA0-4A86EBE4F63F}">
  <ds:schemaRefs>
    <ds:schemaRef ds:uri="http://schemas.microsoft.com/sharepoint/v3/contenttype/forms"/>
  </ds:schemaRefs>
</ds:datastoreItem>
</file>

<file path=customXml/itemProps2.xml><?xml version="1.0" encoding="utf-8"?>
<ds:datastoreItem xmlns:ds="http://schemas.openxmlformats.org/officeDocument/2006/customXml" ds:itemID="{F602E7AB-2803-4686-B437-6C357AD946C9}">
  <ds:schemaRefs>
    <ds:schemaRef ds:uri="9feee364-72f2-46b3-9b18-5c9bed76f6d1"/>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3ad60ac1-3964-4fbd-9523-10338a81a917"/>
    <ds:schemaRef ds:uri="http://www.w3.org/XML/1998/namespace"/>
    <ds:schemaRef ds:uri="http://purl.org/dc/dcmitype/"/>
  </ds:schemaRefs>
</ds:datastoreItem>
</file>

<file path=customXml/itemProps3.xml><?xml version="1.0" encoding="utf-8"?>
<ds:datastoreItem xmlns:ds="http://schemas.openxmlformats.org/officeDocument/2006/customXml" ds:itemID="{C22AE9FA-B02B-4A5A-8DB2-F9DFA72AEB5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ad60ac1-3964-4fbd-9523-10338a81a917"/>
    <ds:schemaRef ds:uri="9feee364-72f2-46b3-9b18-5c9bed76f6d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14139</TotalTime>
  <Words>609</Words>
  <Application>Microsoft Office PowerPoint</Application>
  <PresentationFormat>Widescreen</PresentationFormat>
  <Paragraphs>81</Paragraphs>
  <Slides>14</Slides>
  <Notes>0</Notes>
  <HiddenSlides>0</HiddenSlides>
  <MMClips>0</MMClips>
  <ScaleCrop>false</ScaleCrop>
  <HeadingPairs>
    <vt:vector size="6" baseType="variant">
      <vt:variant>
        <vt:lpstr>Brukte skrifter</vt:lpstr>
      </vt:variant>
      <vt:variant>
        <vt:i4>6</vt:i4>
      </vt:variant>
      <vt:variant>
        <vt:lpstr>Tema</vt:lpstr>
      </vt:variant>
      <vt:variant>
        <vt:i4>1</vt:i4>
      </vt:variant>
      <vt:variant>
        <vt:lpstr>Lysbildetitler</vt:lpstr>
      </vt:variant>
      <vt:variant>
        <vt:i4>14</vt:i4>
      </vt:variant>
    </vt:vector>
  </HeadingPairs>
  <TitlesOfParts>
    <vt:vector size="21" baseType="lpstr">
      <vt:lpstr>Arial</vt:lpstr>
      <vt:lpstr>Cabin</vt:lpstr>
      <vt:lpstr>Calibri</vt:lpstr>
      <vt:lpstr>Calibri Light</vt:lpstr>
      <vt:lpstr>Open Sans</vt:lpstr>
      <vt:lpstr>Symbol</vt:lpstr>
      <vt:lpstr>Office-tema</vt:lpstr>
      <vt:lpstr>Kommuneplanen sin arealdel folkemøte</vt:lpstr>
      <vt:lpstr>Mål for dagane</vt:lpstr>
      <vt:lpstr>Innleiing-bakgrunn for møtet</vt:lpstr>
      <vt:lpstr>Kommuneplanen sin arealdel</vt:lpstr>
      <vt:lpstr>Hovudfasane i arbeidet med planforslag og endeleg plan</vt:lpstr>
      <vt:lpstr>Hovudfasane i arbeidet med planforslag og endeleg plan</vt:lpstr>
      <vt:lpstr>Hovudfasane i arbeidet med planforslag og endeleg plan</vt:lpstr>
      <vt:lpstr>Hovudfasane i arbeidet med planforslag og endeleg plan</vt:lpstr>
      <vt:lpstr>Nøkkeltal</vt:lpstr>
      <vt:lpstr>Demografi</vt:lpstr>
      <vt:lpstr>Arealbruk</vt:lpstr>
      <vt:lpstr>PowerPoint-presentasjon</vt:lpstr>
      <vt:lpstr>Pendling</vt:lpstr>
      <vt:lpstr>Vedtekne satsingsområder frå samfunnsdelen</vt:lpstr>
    </vt:vector>
  </TitlesOfParts>
  <Company>Giske Kommune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Angelica Maria Talley</dc:creator>
  <cp:lastModifiedBy>Karl Andre Birkhol</cp:lastModifiedBy>
  <cp:revision>94</cp:revision>
  <dcterms:created xsi:type="dcterms:W3CDTF">2019-03-27T12:05:33Z</dcterms:created>
  <dcterms:modified xsi:type="dcterms:W3CDTF">2023-10-29T07:47:32Z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0x010100BB09F1402C01334C83E0A0A9B65FC40F</vt:lpwstr>
  </property>
  <property fmtid="{D5CDD505-2E9C-101B-9397-08002B2CF9AE}" pid="3" name="MSIP_Label_f0b62af4-5219-472c-a027-4885e1a8713b_Enabled">
    <vt:lpwstr>true</vt:lpwstr>
  </property>
  <property fmtid="{D5CDD505-2E9C-101B-9397-08002B2CF9AE}" pid="4" name="MSIP_Label_f0b62af4-5219-472c-a027-4885e1a8713b_SetDate">
    <vt:lpwstr>2023-10-25T07:20:28Z</vt:lpwstr>
  </property>
  <property fmtid="{D5CDD505-2E9C-101B-9397-08002B2CF9AE}" pid="5" name="MSIP_Label_f0b62af4-5219-472c-a027-4885e1a8713b_Method">
    <vt:lpwstr>Privileged</vt:lpwstr>
  </property>
  <property fmtid="{D5CDD505-2E9C-101B-9397-08002B2CF9AE}" pid="6" name="MSIP_Label_f0b62af4-5219-472c-a027-4885e1a8713b_Name">
    <vt:lpwstr>Intern</vt:lpwstr>
  </property>
  <property fmtid="{D5CDD505-2E9C-101B-9397-08002B2CF9AE}" pid="7" name="MSIP_Label_f0b62af4-5219-472c-a027-4885e1a8713b_SiteId">
    <vt:lpwstr>41e07e73-30fc-434c-adf2-3ef1c273ecca</vt:lpwstr>
  </property>
  <property fmtid="{D5CDD505-2E9C-101B-9397-08002B2CF9AE}" pid="8" name="MSIP_Label_f0b62af4-5219-472c-a027-4885e1a8713b_ActionId">
    <vt:lpwstr>067aa977-4e17-4616-9125-d5b99932db61</vt:lpwstr>
  </property>
  <property fmtid="{D5CDD505-2E9C-101B-9397-08002B2CF9AE}" pid="9" name="MSIP_Label_f0b62af4-5219-472c-a027-4885e1a8713b_ContentBits">
    <vt:lpwstr>1</vt:lpwstr>
  </property>
  <property fmtid="{D5CDD505-2E9C-101B-9397-08002B2CF9AE}" pid="10" name="ClassificationContentMarkingHeaderLocations">
    <vt:lpwstr>Office-tema:9</vt:lpwstr>
  </property>
  <property fmtid="{D5CDD505-2E9C-101B-9397-08002B2CF9AE}" pid="11" name="ClassificationContentMarkingHeaderText">
    <vt:lpwstr>Intern</vt:lpwstr>
  </property>
</Properties>
</file>